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1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2.xml" ContentType="application/vnd.ms-office.inkAction+xml"/>
  <Override PartName="/ppt/tags/tag9.xml" ContentType="application/vnd.openxmlformats-officedocument.presentationml.tags+xml"/>
  <Override PartName="/ppt/ink/inkAction3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ink/inkAction4.xml" ContentType="application/vnd.ms-office.inkAction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5.xml" ContentType="application/vnd.ms-office.inkAction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6.xml" ContentType="application/vnd.ms-office.inkAction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ink/inkAction7.xml" ContentType="application/vnd.ms-office.inkAction+xml"/>
  <Override PartName="/ppt/tags/tag21.xml" ContentType="application/vnd.openxmlformats-officedocument.presentationml.tags+xml"/>
  <Override PartName="/ppt/ink/inkAction8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Action9.xml" ContentType="application/vnd.ms-office.inkAction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ink/inkAction10.xml" ContentType="application/vnd.ms-office.inkAction+xml"/>
  <Override PartName="/ppt/tags/tag30.xml" ContentType="application/vnd.openxmlformats-officedocument.presentationml.tags+xml"/>
  <Override PartName="/ppt/ink/inkAction11.xml" ContentType="application/vnd.ms-office.inkAction+xml"/>
  <Override PartName="/ppt/ink/inkAction12.xml" ContentType="application/vnd.ms-office.inkAction+xml"/>
  <Override PartName="/ppt/tags/tag31.xml" ContentType="application/vnd.openxmlformats-officedocument.presentationml.tags+xml"/>
  <Override PartName="/ppt/ink/inkAction13.xml" ContentType="application/vnd.ms-office.inkAction+xml"/>
  <Override PartName="/ppt/tags/tag32.xml" ContentType="application/vnd.openxmlformats-officedocument.presentationml.tags+xml"/>
  <Override PartName="/ppt/ink/inkAction14.xml" ContentType="application/vnd.ms-office.inkAction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ink/inkAction15.xml" ContentType="application/vnd.ms-office.inkAction+xml"/>
  <Override PartName="/ppt/tags/tag35.xml" ContentType="application/vnd.openxmlformats-officedocument.presentationml.tags+xml"/>
  <Override PartName="/ppt/ink/inkAction16.xml" ContentType="application/vnd.ms-office.inkAction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Action17.xml" ContentType="application/vnd.ms-office.inkAction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534" r:id="rId2"/>
    <p:sldId id="3486" r:id="rId3"/>
    <p:sldId id="3023" r:id="rId4"/>
    <p:sldId id="3485" r:id="rId5"/>
    <p:sldId id="3478" r:id="rId6"/>
    <p:sldId id="3481" r:id="rId7"/>
    <p:sldId id="3482" r:id="rId8"/>
    <p:sldId id="3487" r:id="rId9"/>
    <p:sldId id="3483" r:id="rId10"/>
    <p:sldId id="3535" r:id="rId11"/>
    <p:sldId id="3537" r:id="rId12"/>
    <p:sldId id="3538" r:id="rId13"/>
    <p:sldId id="2960" r:id="rId14"/>
    <p:sldId id="3462" r:id="rId15"/>
    <p:sldId id="3489" r:id="rId16"/>
    <p:sldId id="3536" r:id="rId17"/>
    <p:sldId id="3490" r:id="rId18"/>
    <p:sldId id="3466" r:id="rId19"/>
    <p:sldId id="3491" r:id="rId20"/>
    <p:sldId id="3465" r:id="rId21"/>
    <p:sldId id="3492" r:id="rId22"/>
    <p:sldId id="3495" r:id="rId23"/>
    <p:sldId id="3496" r:id="rId24"/>
    <p:sldId id="3469" r:id="rId25"/>
    <p:sldId id="3499" r:id="rId26"/>
    <p:sldId id="3500" r:id="rId27"/>
    <p:sldId id="3461" r:id="rId28"/>
    <p:sldId id="3207" r:id="rId29"/>
    <p:sldId id="3208" r:id="rId30"/>
    <p:sldId id="3471" r:id="rId31"/>
    <p:sldId id="3473" r:id="rId32"/>
    <p:sldId id="3474" r:id="rId33"/>
    <p:sldId id="3502" r:id="rId34"/>
    <p:sldId id="3503" r:id="rId35"/>
    <p:sldId id="3476" r:id="rId36"/>
    <p:sldId id="3460" r:id="rId37"/>
    <p:sldId id="3459" r:id="rId38"/>
    <p:sldId id="3505" r:id="rId39"/>
    <p:sldId id="392" r:id="rId40"/>
    <p:sldId id="3541" r:id="rId41"/>
    <p:sldId id="3542" r:id="rId42"/>
    <p:sldId id="3543" r:id="rId43"/>
    <p:sldId id="3265" r:id="rId44"/>
    <p:sldId id="3454" r:id="rId45"/>
    <p:sldId id="3453" r:id="rId46"/>
    <p:sldId id="3241" r:id="rId47"/>
    <p:sldId id="3517" r:id="rId48"/>
    <p:sldId id="3298" r:id="rId49"/>
    <p:sldId id="3521" r:id="rId50"/>
    <p:sldId id="3522" r:id="rId51"/>
    <p:sldId id="3518" r:id="rId52"/>
    <p:sldId id="3525" r:id="rId53"/>
    <p:sldId id="3526" r:id="rId54"/>
    <p:sldId id="3519" r:id="rId55"/>
    <p:sldId id="3527" r:id="rId56"/>
    <p:sldId id="3528" r:id="rId57"/>
    <p:sldId id="3529" r:id="rId58"/>
    <p:sldId id="2849" r:id="rId59"/>
    <p:sldId id="3540" r:id="rId60"/>
    <p:sldId id="3530" r:id="rId61"/>
    <p:sldId id="3531" r:id="rId62"/>
    <p:sldId id="3532" r:id="rId63"/>
    <p:sldId id="3514" r:id="rId64"/>
    <p:sldId id="2664" r:id="rId65"/>
    <p:sldId id="3513" r:id="rId66"/>
    <p:sldId id="3511" r:id="rId67"/>
    <p:sldId id="3515" r:id="rId68"/>
    <p:sldId id="3293" r:id="rId69"/>
    <p:sldId id="3510" r:id="rId70"/>
    <p:sldId id="2666" r:id="rId71"/>
    <p:sldId id="3290" r:id="rId72"/>
    <p:sldId id="2540" r:id="rId73"/>
    <p:sldId id="3507" r:id="rId74"/>
    <p:sldId id="3509" r:id="rId75"/>
    <p:sldId id="350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2F"/>
    <a:srgbClr val="B48900"/>
    <a:srgbClr val="421C5E"/>
    <a:srgbClr val="3D3D90"/>
    <a:srgbClr val="FF6600"/>
    <a:srgbClr val="EEF7E9"/>
    <a:srgbClr val="A84400"/>
    <a:srgbClr val="007033"/>
    <a:srgbClr val="FF6565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22" autoAdjust="0"/>
    <p:restoredTop sz="84021" autoAdjust="0"/>
  </p:normalViewPr>
  <p:slideViewPr>
    <p:cSldViewPr snapToGrid="0">
      <p:cViewPr varScale="1">
        <p:scale>
          <a:sx n="70" d="100"/>
          <a:sy n="70" d="100"/>
        </p:scale>
        <p:origin x="444" y="6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24T04:16:23.49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22">
    <iact:property name="dataType"/>
    <iact:actionData xml:id="d0">
      <inkml:trace xmlns:inkml="http://www.w3.org/2003/InkML" xml:id="stk0" contextRef="#ctx0" brushRef="#br0">21701 13666 451 0,'0'0'265'109,"0"0"-164"-109,0 0 21 0,0 0-25 0,0 0-30 0,0 0-10 0,0 0-9 0,27-40-12 0,-27 40 2 0,0 0 12 0,0 0 3 0,0 30-25 0,0 27-14 0,0 21 1 0,-4 15-1 0,-4 4 1 0,8 6-3 0,0 3 2 1,0-3-2-1,0-1-1 0,0-8-2 0,0-9 1 0,0 5 1 0,12-9-3 0,7-10-4 0,-2 2 2 0,2 1 0 0,0-2 0 0,-8 3-4 0,6-10 0 0,-9 0 2 0,-4-8-3 0,0-7 1 0,-4-6 0 52,0-15-1-52,0 0 0 0,0-4 1 0,0-6-2 0,0-3 0 0,0 2 0 0,0-6 0 22,0-5 0-22,0 2 0 0,0-9 0 16,0 0-6-16,0 0 1 14,-14 0-5-13,-12-9-1 14,-1-28-6-15,-5 2 12 26,5 1 1-26,-2 6-3 0,3 7 5 18,3-4-2-18,0 8-2 0,10 2-2 16,5 8 2-16,8-1 3 23,-9 8 3-23,9 0 0 0,0 0 2 25,0 0 2-25,0 0 4 0,0 0 21 8,0 0 7 0,0 0 5 10,0 0 1-18,17 8-13 0,4 12-1 16,3-1 0-16,-1 6 8 14,0-13-9-13,-4 1 3 14,-4-2-11-15,-3-11 2 14,-5 0-7-14,7 0-4 17,1 0-5-17,0 0-2 15,10 0 0-15,-2 0-2 15,0 0 1-15,-6-18 0 13,6 0 2-12,1-11-3 14,1 1 1-15,9-9-2 23,2-7 1-23,-5-1-2 1,-6-4 1 12,1 8 0-13,-7 13-3 15,-5 7 1-15,16 9-19 14,-1 12-66-14,14 0-91 78,-29 0-130-78,1 12-379 0</inkml:trace>
    </iact:actionData>
  </iact:action>
  <iact:action type="add" startTime="9630">
    <iact:property name="dataType"/>
    <iact:actionData xml:id="d1">
      <inkml:trace xmlns:inkml="http://www.w3.org/2003/InkML" xml:id="stk1" contextRef="#ctx0" brushRef="#br0">29782 13713 809 0,'0'0'141'0,"0"0"19"1,0 0-87-1,0 0-49 0,0 0 15 0,49 236-6 0,-43-154 10 0,-2-4 1 0,5-4 16 0,1-2-3 0,1-1-12 0,6 1-20 0,0 6-6 0,2-5-4 24,-7 5 0-24,5-13 0 0,-6 10-3 20,1-3-1-20,-1 2-7 1,3-5 3 10,-5-11-1-4,-3-5-1-1,3-9-2 14,-9-6-2-19,0-5 0-1,4-1 0 13,-4-7-1-13,0-6 0 16,0-6 0-16,0-8 1 14,0 2-1-13,0-7-2 14,4 0-1-15,-4 0-1 15,0 0-1-15,0 0 0 15,0 0-1-15,0 0-2 14,0 0 1-14,0 0 7 16,0 0-2-16,0 0 1 22,0 0 1-22,0 0 3 0,0 0 0 9,0 0-2 12,0 0 1-21,0 0-2 0,0 0 0 14,0 0 0-14,0 0-4 16,0 0-3-15,-4 0-6 14,-34-25 6-15,-2-3-1 15,0-9-8-15,-2 1 2 13,4 0 1-12,4-1 4 15,5 3 2-16,7 15 0 13,4 6 5-13,5 9-1 21,7-1 1-21,3 5 2 3,3 0 3 12,0 0 2-15,0 0 1 15,0 0 12-15,0 0 12 14,0 0 3-14,0 0-3 16,0 5-3-16,9 31-17 14,22 6 1-14,-5-1 5 16,3 4 2-16,1-2-4 14,-7-6 9-14,2 1-11 17,-4-11 5-17,-8-2-2 14,6-8-3-14,-4-5-4 16,-3 1 4-15,-1-2 0 12,-5-7 5-13,5 5-8 15,-7-4 1-15,6-1-2 22,-5-4 2-22,-5 0-6 0,8 0 2 15,-6 0-2-15,7 0-3 10,8 0-1 11,10 0 0-21,9-18 0 0,14-29 1 15,1-15 0-15,2-16-1 15,8-4 0-15,-9 2 1 16,-1 1-1-16,-11 23 0 14,-6 7 0-14,-24 27 0 16,1 10-1-16,-11 12 1 13,0 0-6-13,0 0-94 15,0 0-70-15,0 12-97 15,-13 22-325-15</inkml:trace>
    </iact:actionData>
  </iact:action>
  <iact:action type="add" startTime="12038">
    <iact:property name="dataType"/>
    <iact:actionData xml:id="d2">
      <inkml:trace xmlns:inkml="http://www.w3.org/2003/InkML" xml:id="stk2" contextRef="#ctx0" brushRef="#br1">20285 16927 771 0,'0'0'135'65,"0"0"66"-65,0 0-69 0,0 0-35 0,0 0-8 0,0 0-11 0,21 21-12 0,-57 32-40 0,-16 20 9 0,1 8 1 23,-2-6-3-23,1 6-10 0,3-19 3 16,20-13-12-16,8-25 0 14,8-20-9-14,13-4-1 16,0 0 2-16,13-21-6 15,56-73 0-15,43-36 0 15,10-26 7-14,5 9-6 12,-16 20 5-13,-33 55 9 16,-34 26 10-16,-18 35 6 22,-22 11 11-21,-4 0-6-1,0 44-2 7,-4 59 9 15,-43 27-36-22,-5 14-6 0,-1-19 1 14,17-34 1-14,11-26 0 16,8-40-3-16,17-13 0 14,0-12 0-14,0 0 0 12,0 0 0 5,38-21 0-15,44-48 0-2,19-24 0 15,-10 3 0-15,-15 15 0 14,-26 31 0-14,-27 28 0 17,-16 12 0-16,-7 4 0 11,0 0 0-11,0 11 0 14,-2 54 0-14,-36 22 0 20,-2 7 0-21,14-21 0 0,7-37 0 16,5-15 0-15,14-14 0 13,0-7 0-14,0 0 0 15,10 0 0-14,49-28 0 12,23-28 0-13,17-22 0 16,-4-4 0-16,-17 14 0 14,-23 22 0-14,-32 30 0 16,-19 16 0-15,-4 0 0 16,0 12 0-16,0 57 0 4,-18 12 0 1,-14 2 0 8,15-26 0-13,4-25 0 15,13-20 0-16,0-12 0 14,0 0 0-14,0 0 0 21,21 0 0-21,34-36 0 0,15-22 0 16,1 5 0-16,-7-8 0 16,-10 7 0-16,-20 19 0 15,-11 13 0-15,-8 14 0 13,-15 8 0-13,0 0 0 16,0 0 0-16,0 0 0 14,0 0 0-13,0 8 0 18,0 17 0-18,-4 17 0 10,-30 19-40-11,5-4-65 14,-5 17-111-13,21-42-132 21,5 5-640-21</inkml:trace>
    </iact:actionData>
  </iact:action>
  <iact:action type="add" startTime="13642">
    <iact:property name="dataType"/>
    <iact:actionData xml:id="d3">
      <inkml:trace xmlns:inkml="http://www.w3.org/2003/InkML" xml:id="stk3" contextRef="#ctx0" brushRef="#br1">27856 16793 877 0,'0'0'149'14,"0"0"30"-14,0 0-49 16,0 0-42-16,0 0-17 14,0 0-50-14,-118 227 5 16,55-127 0-16,4-10 2 14,2-21 0-14,23-21-3 23,7-18-7-23,10-27-4 0,13 1-8 15,4-4-2-15,0 0 2 14,30-29-3-14,52-61-2 17,27-32 5-17,-1-8-4 15,-11 12 0-15,-32 40 1 15,-23 37 0-15,-23 21-2 13,-19 20 7-13,0 0 5 12,0 11 7 7,-23 60 50-19,-36 34-55 0,-13 17-11 15,9-12 5-14,8-20-2 13,19-32-3-14,20-34 4 16,9-12-3-16,7-12-2 13,0 0-1-12,7 0-2 14,62-36 3-15,24-46-3 23,19-19 1-23,-7 1 1 0,-19 28-2 16,-31 35 0-16,-38 20 0 14,-11 17 3-14,-6 0-3 15,0 29 0-15,-42 53 15 14,-17 15-11-14,2-3-3 17,17-16 0-17,11-32 1 13,18-18 0-13,7-19 0 16,4-9-2-16,0 0 1 14,4 0-1-14,59-9-16 23,30-56 14-23,19-8 2 0,-3-14-2 10,-22 19 0 4,-32 22 1-14,-32 30 0 21,-19 16 1-21,-4 0 5 0,0 0-4 15,0 44 0-15,-36 21 11 15,-2 6-9-15,9-14 0 16,10-29-2-16,14-12 0 15,5-16 0-15,0 0 0 13,0 0-1-13,5 0-2 16,49-19-9-16,14-40 10 14,14-6 1-14,-4 1-2 16,-15 6 0-16,-27 26 1 15,-23 20 1-15,-13 12 6 15,0 0-5-14,0 36 2 20,-9 46 12-21,-24 12-10 0,-3-4-2 8,10-46-1 14,10-16-1-22,16-19 2 0,0-9-1 15,0 0 1-15,0 0 7 12,29 0-10 8,30-37-1-20,11-19 0 0,-5-7 0 14,-2 2 2-14,-6 13-2 17,-21 20-2-17,-13 10 3 13,-19 18 4-13,-4 0-4 16,0 0 0-16,0 0-28 13,0 0-58-13,-4 37-64 16,-13-20-115-16,0 12-179 15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30T01:15:12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75">
    <iact:property name="dataType"/>
    <iact:actionData xml:id="d0">
      <inkml:trace xmlns:inkml="http://www.w3.org/2003/InkML" xml:id="stk0" contextRef="#ctx0" brushRef="#br0">12284 10151 779 0,'0'0'99'6,"0"0"-12"17,0 0-10-23,0 0-48 0,0 0 16 16,-264 219 8-16,233-169-15 14,12 0 23-14,15-6 9 16,4 2 25-16,0 5-21 14,8 8-30-14,38-6-14 15,13-12-9-14,11-17-15 13,-7-20-2-14,-4-4 1 16,-10 0 1-16,-11-17-3 14,-13-32-2-14,-10-7-2 16,-15-9 0-16,0-2 1 15,0 11 0-15,-38 19-2 15,-15 19 2-15,-23 18 6 22,-2 6 39-22,-4 50-6 0,15 18-1 8,20 8-8 14,20-13 2-22,18-4 0 1,9-12-1 12,0-13-5-13,30-5-9 16,33-13-17-16,26-7 0 16,3-15-1-16,7 0 2 16,-16-47-2-16,-20-25-1 12,-27-27 1-12,-30-10-3 10,-6-6 0-4,0 24 1 10,-21 25 2-16,-32 36-1 14,-14 24 2-13,-3 6 0 13,-8 14 23-14,-4 55 1 16,15 16 10-16,14 8-3 17,32-3-12-17,17-21-4 20,4-19-15-20,0-22 0 1,14-3 0 12,37-15 0-13,21-10 0 16,10 0 0-16,0-10 0 15,-19-34 0-15,-23-9 0 16,-21-4-6-16,-19 11-14 13,0 9-7-13,-19 12 7 16,-35 22 7-16,-10 3 10 14,5 0 3-14,11 3 5 16,10 26 16-16,17 8 0 15,8 1 11-15,13 2-22 15,0-4-10-15,0-7 0 22,42-11 0-22,17-18 0 0,11 0 0 8,2-9 0 7,-9-44 0-15,-13-12 0 17,-27 0 0-17,-23-2 0 21,0 11 0-21,0 11-10 0,-31 7 6 15,-24 22-3-15,-10 13 7 15,2 3 0-15,4 0 4 16,6 15 10-16,17 23-11 14,17 15-3-14,15 7 0 16,4 5 0-16,0-6 0 14,19-12 0-14,25-17 0 15,15-13 0-14,13-17 0 12,1 0 0-13,-7-41 0 17,-9-29 0-17,-26-8 0 21,-20 1 0-21,-11 3-12 0,0 5 4 14,-28 19 5-14,-22 22 2 16,-11 16 1-16,-2 12 2 11,-3 0 7-5,-3 21 4 3,14 44-13 9,19 11 0-18,23 7 0 0,13-5 0 16,0-17 0-15,0-16 0 13,32-16 0-14,27-13 0 16,11-16 0-15,18 0 0 12,-2-29 0-13,-3-39 0 16,-24-14 0-16,-24-1 0 21,-22 1-10-21,-13 10-9 0,0 19 12 16,-8 23 1-16,-43 17 3 15,-12 13 3-15,-9 0 12 15,-1 50 8-15,18 16-7 15,13 8-13-15,31 7 0 15,11-9 0-15,0 0 0 14,11-20 0-13,45-20 0 15,18-19 0-16,13-13 0 13,1 0 0-13,-8-10 0 14,-14-30 0-13,-26-7 0 15,-21-3 0-16,-19 4 0 15,0 2 0-15,-19 6-6 22,-51 15-4-22,-16 15 4 0,-7 8 5 14,-2 0 2-14,19 0 5 16,11 37 3-16,25 7-2 15,10 2-7-15,28-7 0 15,2-2 0-15,0-3 0 13,13-6 0-13,35-9 0 18,13-10 0-18,13-9 0 14,13 0 0-14,-7-28 0 15,-13-28 0-15,-25-6 0 15,-21-8 0-15,-21 1 0 15,0 2 0-15,-2 16-4 22,-40 8-2-22,-2 18 1 0,-9 22 5 8,0 3 6 12,-10 0 3-20,4 9-9 7,4 35 0 2,11 9 0-6,8 9 0 7,26 0 0 6,10-6 0-16,0-6 0 4,0-6 0 6,29-16 0 9,24-6 0-19,6-15 0 0,-2-7 0 15,-4 0 0-15,-18-11 0 16,-11-38 0-16,-18-10 0 14,-6-1 0-14,0 12 0 22,-2 13 0-22,-40 13 0 0,-3 12 0 8,-9 10 0 8,-7 0 0-16,2 0 0 22,10 25 0-22,13 12 0 0,17-2 0 14,15-4 0-14,4-8 0 16,0-2 0-16,6-6 0 14,51-5 0-14,11-10 0 16,5 0 0-16,-7 0 0 15,-5-25 0-15,-23-12 0 16,-21-1 0-16,-17 3 0 14,0 11 0-14,-5-1 0 15,-45 12 0-15,-11 10 0 14,-5 3 0-14,-1 0 0 16,8 3 0-16,6 35 0 14,13-1 0-13,17-2 0 14,17-10 0-15,-1-9 0 22,7 1 0-22,0 2 0 0,17-2 0 16,32 4 0-16,10-9 0 14,-2-12 0-14,-2 0 0 16,-11-8 0-16,-11-34 0 14,-14-2 0-14,-19 4 0 14,0 4 0-14,0 15 0 16,-23 7 0-16,-17 11 0 14,-15 3 0-14,-1 0 0 17,11 0 0-17,1 28 0 16,10 9 0-16,15 1 0 14,13-2 0-13,6 6 0 13,0 2 0-14,0 1 0 16,25 3 0-16,15-8 0 21,0-15 0-21,3-13 0 1,-6-12 0 13,-1 0 0-13,-6 0 0 12,6-47 0-13,-24-18 0 17,-8 0 0-17,-4 3 0 13,0 12 0-13,0 18 0 16,-10 16 0-16,-20 11 0 14,-3 5 0-14,-9 0 0 16,-1 0 0-16,3 28 0 14,11 2 0-14,12-5 0 16,4-10 0-16,13-8 0 16,0 6 0-16,0 3 0 15,30 9 0-15,23-1 0 15,3-2 0-15,-1-10 0 21,-6-12 0-21,-7 0 0 0,-11 0 0 16,-3-20 0-16,-20-37 0 15,-8-22 0-15,0-7-44 12,-8 4-77-12,-49 10-103 16,32 54-114-16,-3 8-409 16</inkml:trace>
    </iact:actionData>
  </iact:action>
  <iact:action type="add" startTime="16151">
    <iact:property name="dataType"/>
    <iact:actionData xml:id="d1">
      <inkml:trace xmlns:inkml="http://www.w3.org/2003/InkML" xml:id="stk1" contextRef="#ctx0" brushRef="#br0">12235 10649 563 0,'0'0'280'12,"0"0"-114"-12,0 0-14 16,0 0-58-15,0 0-15 12,0 0-4-13,0 0-1 16,9 0-10-16,-9 0-7 15,0 0-8-15,0 0-5 15,0 0-4-15,0 4-8 15,0-4-14-15,-32 11 21 16,-14-1-4-15,10 1-20 12,-4 5-1-12,-2-3-2 14,2 8 6-15,6-6-8 23,5 2 2-23,-5 4-2 0,9-5 0 13,-7-1-3-13,-6 8 5 10,2-4 0 13,-4 6 0-23,-2-1-4 0,-2 1-1 13,-5 2 2-13,5 2-4 16,0-1 8-16,-7 7-13 14,5-2 0-13,-7 2 0 12,-6 6 0-13,7 1 0 16,3-1 0-16,5 0 0 15,4-1 0-15,2 2 0 16,2 2 0-16,-2 5 0 21,9 0 0-21,-5 8 0 0,9 8 0 16,-9 9 0-15,9 2 0 12,-3 7 0-13,-1-5 0 16,6-5 0-16,1-2 0 15,4-3 0-14,-1 2 0 13,8-1 0-14,-8 5 0 14,4 0 0-14,3 2 0 16,-3 5 0-16,4-10 0 14,5-5 0-14,-2-1 0 16,-1-8 0-16,9 8 0 14,0 1 0-14,0-4 0 16,0 3 0-16,0 0 0 22,0-8 0-22,0 0 0 0,0 1 0 8,0-5 0 8,0 0 0-16,0-5 0 20,17 6 0-20,8-1 0 0,9-2 0 16,-4 9 0-16,7 8 0 15,-5 1 0-15,10 6 0 16,-6-7 0-16,10-6 0 13,-1-5 0-12,3-4 0 14,5-13 0-15,-3-3 0 14,7 1 0-14,4-10 0 16,11 5 0-16,2-4 0 14,8-4 0-14,11-3 0 16,-3 0 0-16,7-1 0 22,-2-10 0-22,2 6 0 0,2-5 0 16,-8 1 0-15,-1-1 0 12,-1-1 0-13,-1-2 0 16,3-1 0-16,-7-4 0 10,9-4 0 10,-3 0 0-20,1 0 0 0,-5 0 0 14,3 0 0-13,10 0 0 14,-15-12 0-15,9-13 0 14,-2 0 0-14,-9 1 0 17,2 5 0-17,-6-6 0 13,0-4 0-13,0 4 0 16,-11 1 0-16,3-8 0 23,2-5 0-23,-3-3 0 0,-6-10 0 13,-4-7 0-13,-2 0 0 16,-8-1 0-15,3-11 0 18,-7-9 0-19,5-3 0 3,3-2 0 2,4-1 0 11,-2-4 0-16,4 0 0 16,-5-2 0-15,-1 3 0 12,0 11 0-13,-5-2 0 16,-4 1 0-16,-1-1 0 15,-8 1 0-14,-1-2 0 14,0 1 0-15,-2-4 0 21,-5-8 0-20,0-3 0-1,-8-7 0 15,0 3 0-15,-12 4 0 14,-1 6 0-14,-2 9 0 16,-4 6 0-16,0 7 0 15,0-4 0-15,0-2 0 15,0 2 0-15,0-9 0 14,-23 0 0-14,-9 2 0 17,-6 3 0-17,5 3 0 13,-9 12 0-13,-5 14 0 16,3-1 0-16,0 2 0 15,-7 7 0-15,-4 4 0 15,-4 3 0-15,2-4 0 22,11 8 0-22,-11-3 0 0,13 3 0 9,-7 6 0 12,5-2 0-21,2 2 0 0,-1 2 0 15,-7 9 0-15,8-2 0 11,-1 3 0 8,-5-5 0-19,10 3 0 0,-9-3 0 16,7 9 0-16,-4-7 0 13,-11 6 0-12,10 1 0 14,-5-2 0-15,-1 5 0 14,0 0 0-14,11 0 0 16,-4 0 0-16,6 0 0 22,-7 0 0-22,1 0 0 0,10 0 0 8,0 0 0 14,1 0 0-22,3 0 0 0,-12 0 0 16,6 0 0-16,-2 0 0 14,-11 0 0-14,1 0 0 16,-5 0 0-16,-2 5 0 14,11 8 0-14,-1-6 0 16,1 1 0-16,4-4 0 15,2-4 0-15,-2 3 0 16,12 3 0-16,-6-2 0 13,-2 1 0-13,9-2 0 16,-5-3 0-16,9 0 0 14,2 0 0-14,-1 0 0 16,12 0 0-16,-7 0 0 23,-4 4 0-23,-5-1 0 0,-3 1 0 14,-9 4 0-14,12-2 0 15,-1 1 0-15,18-7 0 14,-1 0 0-14,12 0 0 17,0 0 0-17,0 0 0 13,0 0 0-13,0 0 0 16,0 0 0-15,0 0 0 13,0 0 0-14,0 0 0 15,0 0 0-15,0 0 0 15,0 0 0-14,0 0 0 14,0 22 0-15,0-7-86 22,12 13-438-22</inkml:trace>
    </iact:actionData>
  </iact:action>
  <iact:action type="add" startTime="18881">
    <iact:property name="dataType"/>
    <iact:actionData xml:id="d2">
      <inkml:trace xmlns:inkml="http://www.w3.org/2003/InkML" xml:id="stk2" contextRef="#ctx0" brushRef="#br0">12267 10670 384 0,'0'0'133'12,"0"0"40"-11,0 0-56 14,0 0-26-15,0 0-16 22,0 0-11-22,0 0 2 0,-78 80-26 15,42-42 8-15,-2-7-7 16,2 0-10-16,1 1-10 14,-1-7-1-14,-2 6 10 16,-2-1-9-16,8 2 3 15,-4 2-3-15,3-6 10 16,7 4-3-16,-1-7 7 13,-2 3-15-13,5 5 1 16,-1-4-1-16,-9 3-2 14,9 5 0-14,-2 0-3 18,6 0 2-18,-3-1-4 21,-1 4 4-21,6 3-4 0,4-3 2 7,-4 1 0 15,3 0-4-21,-3 2-2 0,0 4-4 13,-2-6 1-14,2 3-4 14,0 2 1-14,0 1 1 16,6 0 2-16,0 6 1 14,1 0 1-14,1-1 0 16,1 5 1-16,1-7 2 14,5-2-4-13,-2-3 2 15,2-1-5-16,-3 2 4 13,1 4-3-13,0-2 6 16,3-2-2-16,-1 7 1 14,0-9 0-14,4 6-3 16,-4-10 1-16,4 0-5 22,0-2 1-22,0 2 0 0,0 7 2 14,0 0 1-14,0 6 1 16,0-3 1-16,0 0 1 14,0-7-1-13,0-2-4 14,0 5 2-15,4-6-4 14,7 5 3-14,5-5-1 16,1 10 3-16,-2-6 2 14,-4 2-3-14,10-2 0 16,-9-2 1-16,3-6 2 15,0-4-4-15,4 3 1 16,2-11 4-16,-4 0 3 21,6 1-14-21,2 0 0 0,11 7 0 16,-2 8 0-15,4 6 0 13,-5 2 0-14,1-2 0 16,2-6 0-16,-7 2 0 14,5-6 0-14,-4-7 0 16,5-1 0-16,-3-3 0 13,-5 0 0-13,3-10 0 16,-1 7 0-15,5-12 0 12,6 2 0-13,9-2 0 16,3 3 0-16,5-2 0 14,-4 1 0-13,0 1 0 15,-1-1 0-16,-3-1 0 13,-7-2 0-13,2 0 0 18,2-2 0-18,5 2 0 15,8-9 0-15,-4 0 0 19,-2 0 0-19,-3 0 0 0,1 0 0 17,-1 0 0-17,-6 0 0 14,-1 0 0-14,-8-9 0 16,-1 2 0-15,4-5 0 12,6-5 0-13,5-4 0 16,-1-4 0-16,3-2 0 14,-5 2 0-14,-6 5 0 16,-4-2 0-16,-4 7 0 14,-1-6 0-14,5 1 0 15,2-1 0-15,2 1 0 22,-2-13 0-22,-2 1 0 1,-7-10 0 15,11 1 0-16,3-3 0 14,-10-1 0-14,-3 9 0 16,-5-1 0-16,7-1 0 13,-7-6 0-13,9-5 0 16,1-8 0-15,-5-1 0 13,4-3 0-14,-5 3 0 16,1 1 0-16,-3-4 0 13,-4 7 0-13,-4-2 0 17,-2-1 0-17,2 5 0 13,-13-10 0-13,11-4 0 16,-4 1 0-16,0-10 0 24,1 3 0-24,-7 7 0 0,-1-1 0 12,0 10 0-12,-2 6 0 16,-1 0 0-16,-3 6 0 14,0-2 0-14,0 6 0 16,0 2 0-16,0-2 0 14,0-2 0-14,0 11 0 16,0 3 0-16,0 7 0 14,0 5 0-14,-3 3 0 16,-1-8 0-16,-8 6 0 15,9-1 0-15,-5 0 0 16,-2 3 0-16,-3-3 0 22,-6-2 0-22,-2-6 0 0,-9-1 0 15,5-6 0-15,-9-3 0 15,5 2 0-15,1 0 0 16,3 7 0-16,0 1 0 13,6 2 0-13,0 6 0 17,6 9 0-17,5-7 0 13,-9 3 0-13,6-1 0 16,1-1 0-15,-3 1 0 12,-4 3 0-13,-6-6 0 16,-6 3 0-16,3-1 0 15,-5-3 0-15,3 7 0 16,1-3 0-16,0-1 0 14,8 6 0-14,-2-5 0 16,-5 3 0-16,14 0 0 21,-9 2 0-21,2-5 0 0,-5-1 0 14,-5 1 0-14,8-4 0 16,-4 0 0-15,1-5 0 13,1 6 0-14,0-2 0 16,10 9 0-16,1 3 0 13,5 5 0-13,7 0 0 16,-4 0 0-15,-6 0 0 12,-11-12 0-13,-3 0 0 16,-7-1 0-16,3-2 0 23,1 2 0-23,4 1 0 0,6 3 0 7,-2 2 0 15,4-5 0-22,3 6 0 1,-5-6 0 14,-2 1 0-15,-9-3 0 15,1-3 0-15,4 6 0 15,-5-5 0-15,7 3 0 14,-2 1 0-14,4-1 0 16,-4 6 0-16,10-1 0 15,-6-5 0-15,-2-2 0 17,-6-1 0-17,2 0 0 13,-5-6 0-12,3 1 0 13,-3 2 0-13,1-2 0 12,6-1 0-13,-5 0 0 17,1-3 0-17,10 0 0 14,-2 4 0-14,2 10 0 21,15 3 0-21,-2 2 0 0,4 6 0 16,-9 0 0-16,-10-7 0 14,-4 0 0-14,-8-11 0 16,10 11 0-16,2-1 0 14,10 4 0-14,1 4 0 16,6-6 0-15,2 2 0 12,0 4 0-13,0 0 0 16,0 0 0-16,0 0 0 15,0 0 0-15,0 0 0 15,-5 0 0-14,-5 0-110 20,6 17-98-21,2 8-118 0,2 2-690 17</inkml:trace>
    </iact:actionData>
  </iact:action>
  <iact:action type="add" startTime="21490">
    <iact:property name="dataType"/>
    <iact:actionData xml:id="d3">
      <inkml:trace xmlns:inkml="http://www.w3.org/2003/InkML" xml:id="stk3" contextRef="#ctx0" brushRef="#br0">12193 10754 526 0,'0'0'181'1,"0"0"-1"12,0 0-72-13,0 0-27 16,0 0-30-16,0 0-3 21,0 0-10-21,0 75 4 0,-19-43-13 15,-2 8-5-15,-6 6 6 16,4 4-1-16,-7 3-2 14,15-1-1-14,-10-2-4 15,2-1-8-15,2-4-4 15,-2 0 0-15,6 8 12 16,0-5 1-16,2 6-3 16,0 3-4-16,1-8 3 14,1 5-4-14,-4 1-3 14,2-1-5-14,-1 4 5 16,-1-2 0-16,2-2 0 15,0-5-3-15,1-1-2 16,1 2 4-16,4-7 2 21,5 0 1-21,0-7 2 0,4-3 0 16,0-1 0-16,0 2 4 16,0 3-10-16,0-1-3 11,0 9 5-5,0-4 4 1,0 3-7 28,8 5 10-35,5-5 3 9,0 6-3-9,1 8-8 0,-3-1 1 0,-7 0-5 3,0-8-1 14,-1-8-2-17,1-3 3 16,8-8 1-16,-5-1-1 14,3-4 2-13,-1-4 0 21,5-2-1-22,-1 2 3 0,4 8 0 9,2-1-3 6,0 6-4-15,0-6 4 21,2 0-4-21,-2-7 5 0,0-2-5 14,4 4 1-14,4-4-3 16,1-1 2-16,12 0-1 15,-4 0-2-15,6 2-1 15,2-4 3-15,-8-4-3 16,10 1 0-16,-6-10 0 14,2 6 0-14,3-6 0 14,-1 7 0-14,-2-7 0 16,2 2 0-16,3-5 0 22,3 0 0-22,-5 0 0 0,-8 0 0 8,-5 0 0 14,-5 0 0-22,-3 0 0 0,1 0 0 16,9 0 0-16,-3 0 0 14,3 0 0-14,4-5 0 16,4-8 0-15,-6-2 0 12,0-1 0-13,6 0 0 13,-8-9 0-7,6 0 0 6,-2-3 0-12,-5-2 0 16,-3 1 0-16,3 1 0 14,-5-4 0-14,-1-1 0 14,-6-3 0-14,-8 3 0 16,6-7 0-16,-4 2 0 15,-9-2 0-15,11-5 0 22,-11-1 0-21,0-7 0 0,5-3 0 11,-11-1 0-12,2 7 0 16,-2 4 0-16,0 2 0 14,0 4 0-14,0 3 0 16,6-1 0-16,-1 6 0 14,-1-5 0-14,0 5 0 16,-4 3 0-16,0 0 0 14,0 1 0-14,0 0 0 16,0 6 0-16,0-3 0 15,0 6 0-14,0-9 0 14,-8 0 0-15,-5-3 0 14,-6 4 0-14,2-2 0 25,2 1 0-25,-4 3 0 1,7-4 0 3,-5 8 0 5,2 2 0-1,0 1 0 12,-8-1 0-20,11-3 0 0,-7 3 0 16,0-2 0-16,0 2 0 14,8-3 0-13,-8 7 0 14,9 2 0-15,-3 1 0 14,3 3 0-14,3 2 0 14,-12-2 0-14,0 0 0 16,5-2 0-16,-3-1 0 16,4-1 0-16,0 1 0 15,3 1 0-15,-3-6 0 16,-4-1 0-16,11-1 0 21,-11-2 0-21,7 1 0 0,-5-1 0 14,6 9 0-14,3 5 0 17,4 1 0-17,2 3 0 14,-11-1 0-14,3-5 0 15,-13-3 0-15,4-1-3 14,-8 2 6-13,6-6-6 14,0 2 6-15,6 5-6 15,5-2 3-15,4-1 0 27,-7 6 0-22,3-1 3-5,-1-4-3 0,-1 3 0 19,-3-2 0-19,5 3 0 0,-9-5 0 16,6-3 0-15,-4-5 0 14,1-4-3-15,1 0 3 14,0 8-1-14,5-1 1 17,-7-4-1-17,1 7 1 14,1-10-1-14,-4 0 1 14,-2-3 1-14,0 3-1 16,2 0 0-16,0 10-2 15,3-7 3-14,-1 3-2 16,-2-1 2-17,-2-5-1 18,2 4 1-18,7 2-2 0,-5-2 0 9,0-1 1 6,5 7 0-15,-3 2 0 23,2 1 0-23,-3-5 0 0,-1 6-2 13,-6-5 4-13,0 3-4 16,10 4 1-16,-1 2 0 14,1 2 1-14,3 1-1 16,8 4-3-16,0-3-25 14,-5 3-18-14,5 0-48 16,-4 0-41-15,-6 0-29 12,10 0-92-13,0 3-213 17</inkml:trace>
    </iact:actionData>
  </iact:action>
  <iact:action type="add" startTime="23604">
    <iact:property name="dataType"/>
    <iact:actionData xml:id="d4">
      <inkml:trace xmlns:inkml="http://www.w3.org/2003/InkML" xml:id="stk4" contextRef="#ctx0" brushRef="#br0">12231 10685 420 0,'0'0'179'1,"0"0"1"-1,0 0-49 14,0 0-57-14,0 0-19 15,0 0-8-15,0 0-7 15,0 25-2-15,-6 0-8 14,0 4-5-14,1 7 2 15,-1 0 3-15,2 10 2 16,-7-2-6-16,3 9-2 16,-3-3-2-16,-1 2 3 15,3-2 1-15,1-7-11 13,-3-1-7-13,11-5 0 16,-4-3 0-16,4 3 9 23,-4-5-1-23,0 8-2 0,4-2 5 7,0 2-8 15,0-3-1-21,0 4 1-1,-7 0-5 15,3 2 0-15,0 4-3 14,-7-4 1-14,7-5 1 16,2-1 1-16,-2-5 5 14,-3-4 9-13,7 6-2 14,0-6 2-15,0 4-9 14,0-2 4-14,0 2-7 16,0-4 2-15,0 6-4 12,0-5 2-13,7-2-2 17,3-10 3-17,1-6 0 13,4 7 4-13,-1-7 3 16,3 10-9-15,2 4 10 20,-2 0-13-21,-2 3 8 0,-7-3-5 14,5-6-3-14,-3-7 1 17,-1 1 0-17,3-4 1 13,-1-6-2-13,6 6 1 16,-4-5-2-16,1 4 6 14,5-1-3-14,0-1 1 16,-2-2-7-16,-4-1 1 14,6 2 0-14,-5-1 1 16,-3-1-1-16,8 1 0 14,0-4 0-14,2 6-1 16,8-6 0-16,-1 0 0 22,3 0-1-22,3 0-1 0,-4 0-1 9,-3 0 2 12,-4-17 1-21,-8 9-1 0,-4-5 0 16,-1 4 1-16,-1 2-1 14,-3-2 1-14,2 1-1 16,-1-3 0-15,5-7-1 12,1-1 0-12,0-2 1 14,1 1 1-15,1-2 1 14,-7 7 0-13,-1-2-1 16,5 2 0-17,-12-6-1 14,5 5 0-14,-3-5-2 14,-2 1 3-14,6 2-1 22,-2-4-1-22,0 0 3 0,-4-3-2 8,5 4 1 14,-5-1 0-22,0 0-1 1,0-3-1 12,0 1 1-13,0-1 0 16,0 2 0-15,0-5 1 12,0-3-1-12,0 4 2 14,-5-2-4-15,-3 1 5 15,-5-6-3-15,-1 3 1 16,1-7-4-16,-2-2 4 14,1 3-4-14,5 5 3 16,-4-2-2-16,-3 6-1 13,1 0-2-13,0-1 6 16,0 5-6-16,3-5 2 23,-1 4 1-23,3-3-5 0,1-5 6 15,5 1-3-15,4-1-2 14,-4 12 7-14,-3-3-1 16,5 12-3-16,-2-5 3 14,-2-3-1-14,-3 7-2 16,-3-8 0-16,1 4 3 14,3-2 0-14,-3-6 1 17,-2-3 0-17,-3-5 0 14,-3 1 1-14,4-1-1 16,-4 1 0-16,6 7-1 14,7 7 0-14,0-1 0 15,1 2 1-15,-1-4 0 22,2-7-10-22,-5 3-14 0,5 13-18 15,-2 5-22-15,0 7-3 16,-9 0-26-16,2 0-82 13,3 0-45-13,1 16-504 18</inkml:trace>
    </iact:actionData>
  </iact:action>
  <iact:action type="add" startTime="25055">
    <iact:property name="dataType"/>
    <iact:actionData xml:id="d5">
      <inkml:trace xmlns:inkml="http://www.w3.org/2003/InkML" xml:id="stk5" contextRef="#ctx0" brushRef="#br0">12238 10707 219 0,'0'0'266'12,"0"0"-104"-12,0 0 2 15,0 0-43-15,0 0-38 22,0 0-39-22,0 0-7 0,0 75-4 14,0-40-4-14,0-8 8 16,0 1-6-15,0 10-3 12,0-1 5-13,0 3-6 16,0 7-2-16,0-8-2 14,0 3-5-14,0-5 1 16,0-1-8-16,0-8-4 14,0 2 6-14,0-10 10 17,0-8-9-17,0-9 10 12,0 3 3-12,0-2-4 17,0 4 2-17,0 3 4 16,10 10-23-16,9 4 4 16,-8-6-3-16,5-2-2 20,-3 0-1-20,-9-9-4 1,1-8 0 14,-1 0-5-15,2 0 3 14,9 0-1-14,10 0 3 16,2-4 1-16,3-21-1 14,-5 1 1-14,3-1-1 16,-5 1 0-16,-6 0 1 15,2-1-1-15,-11 0 0 15,-6-4 0-14,11 1 0 12,-9-4 0-13,-2-5 0 17,4 1 0-17,-1-9 0 13,1-2 0-13,-6 11 0 17,2 0 1-17,-2 3-2 21,0 5 2-21,0-7-3 0,0 8 2 15,0-1-4-15,0-7-3 16,-38 0-119-16,17 23-86 13,2-6-119-13</inkml:trace>
    </iact:actionData>
  </iact:action>
  <iact:action type="add" startTime="26496">
    <iact:property name="dataType"/>
    <iact:actionData xml:id="d6">
      <inkml:trace xmlns:inkml="http://www.w3.org/2003/InkML" xml:id="stk6" contextRef="#ctx0" brushRef="#br0">12747 7141 924 0,'0'0'159'1,"0"0"5"7,0 0-60 8,0 0-35-16,74 255 14 15,-65-172-5-15,-1 3-7 16,3-8-7-16,-3-13 5 14,-4-12-23-14,0-20 7 16,1-17-15-16,-1-9 3 22,6-7-19-22,-3 0 0 0,14 0-4 13,15 0-17-13,27-23 5 17,19-44-5-17,13-27 0 16,14-31 1-16,9-22-2 14,11-30 2-14,2-19-1 14,-5 5-2-13,-14 2-1 14,-13 23 2-15,-30 26 0 16,-3 18 2-16,-16 23-2 15,-5 17 1-14,-18 26 0 11,-4 18 0-12,-12 19-1 16,-11 13 0-16,0 4 3 14,0 2 0-14,0 15-3 16,-24 76 0-16,-51 40 0 22,-18 41 0-22,-19 2 0 0,-14 9 0 16,1-1 0-16,-7-14 0 15,9-13 0-15,10-17 0 15,3-19 0-15,11-14 0 14,21-23 0-14,15-20 0 16,16-21 0-16,18-21 0 14,14-13 0-14,9 3 0 16,6-10 0-16,-2 0 0 15,-9 0 0-15,-1-29 0 15,-12-57 0-15,1-28 0 15,-8-18 0-14,3 6 0 13,5-4 0-14,2 2 0 22,2 27 0-22,0 30 0 0,2 34 0 15,0 27-5-15,15 10-23 15,-2 0 12-15,4 0-2 14,0 0 14-14,-4 0 4 17,4 0 3-17,0 0 3 13,0 0 0-13,0 0 9 16,0 16 10-16,0 58-9 14,17 23-16-13,19 21 0 14,-3-15 0-15,-3-13 0 14,3-8 0-14,-1-6 0 16,2-5 0-16,6-6 0 22,-9-8 0-22,-1-20 0 0,-9-9 0 9,-4-15 0 12,-5-11 0-21,-1-2 0 0,10 0 0 16,17 0 0-16,17-30 0 15,19-40 0-15,6-29 0 16,10-32 0-16,1-24 0 14,10-20 0-14,2-1 0 16,-8 5 0-16,-2 12 0 13,-11 12 0-13,-10 20 0 16,-13 17 0-16,-7 14 0 14,-7 16 0-14,7 1 0 16,-5 7 0-15,-7 11 0 12,-9 11 0-13,-12 18 0 16,-10 20 0-16,-7 6 0 22,-2 6 0-22,0 0 0 0,0 0 0 14,0 0 0-14,0 0 0 16,0 0 0-16,0 0 0 14,0 8 0-14,-21 71 0 16,-40 36 0-16,-28 48 0 16,-4 11 0-16,-10 16 0 15,-9 6 0-15,-18-2 0 14,10 3 0-14,2-9 0 15,4-21 0-15,23-19 0 14,5-26 0-14,4-12 0 17,10-16 0-17,-4-4 0 21,19-15 0-21,11-22 0 0,16-22 0 16,11-15 0-16,9-10 0 14,6-3 0-14,-1-3 0 16,-3-19 0-16,-5-56 0 14,-1-27 0-13,-7-8 0 12,10-1 0 3,-2-8 0-16,-6 1 0 0,3-8 0 17,1-2 0-16,-4 10 0 12,6 13 0-13,3 16 0 16,1 18 0-16,5 15 0 13,0 15 0-13,-2 17 0 16,6 11 0-16,0 9 0 22,0 4 0-22,0 0 0 0,0 0 0 15,-5 0 0-15,5 0 0 16,0 65 0-16,0 29 0 13,0 24 0-13,15-4 0 16,15-3 0-16,3-4 0 14,3-26 0-14,2-13 0 16,-6-26 0-16,-1-13 0 14,3-4 0-13,6-5 0 14,-2-4 0-15,0-4 0 14,2-12 0-14,8 0 0 16,11 0 0-16,17-3 0 15,0-35 0-15,15-19 0 16,6-20 0-16,10-13 0 22,1-16 0-22,3-13 0 0,-18-3 0 15,0-9 0-15,-11-5 0 15,-13-11 0-15,7-8 0 16,-10-4 0-16,-1-1 0 14,-6 13 0-14,-9 29 0 16,-18 34 0-16,-11 38 0 13,-10 24 0-13,-11 19 0 16,6 3 0-16,-6 0 0 14,0 0 0-13,0 0 0 14,0 0 0-15,0 0 0 18,0 0 0-18,0 0 0 13,0 0 0-13,0 0 0 21,0 21 0-21,0 41 0 1,-11 23-17 12,-1-35-279-13,-11-3-139 17</inkml:trace>
    </iact:actionData>
  </iact:action>
  <iact:action type="add" startTime="30636">
    <iact:property name="dataType"/>
    <iact:actionData xml:id="d7">
      <inkml:trace xmlns:inkml="http://www.w3.org/2003/InkML" xml:id="stk7" contextRef="#ctx0" brushRef="#br0">26853 11417 966 0,'0'0'115'12,"0"0"52"-12,0 0-82 14,0 0-45-14,0 0 27 16,0 0-13-16,0 0-24 14,0 0 2-14,-29 76 15 17,3-23-2-17,8 1-8 13,9 0 2-13,9-6-11 16,0-7-13-16,0-8 2 23,0-8-8-23,11-8-3 0,18-9-4 15,-1-8-2-15,9 0-3 14,-1 0 2-14,-2-29 1 16,0-20 0-16,-15-6-1 13,-9 8 1-13,-10 7-1 15,0 5-1-15,0 16-1 16,-15 3-1-16,-33 11 1 14,-5 5 3-14,-10 0 15 16,-2 12 6-16,8 34 3 14,15-2 0-14,10 2-5 16,17-10-6-16,13-15-2 16,2-6-1-16,0-2 0 22,32-13 1-22,40 0-11 0,12 0-3 14,4-25-3-14,-12-28 6 16,-17-12-1-16,-12 8-2 14,-20-4 1-14,-21 16-3 16,-6 8 1-16,0 16-2 14,-10 9 2-14,-41 5-1 16,-21 7 5-16,-10 0 4 14,0 19 8-14,10 23-2 16,16 6-5-16,11 1 9 14,24-5-2-13,11-2 3 14,10-6-6-15,0-7-2 14,27 5-6-14,38-10-1 18,11-8 0-18,2-12-2 20,-4-4 0-20,-7 0-4 0,-18-7 5 16,-11-30-8-16,-11-13-6 14,-10-12-4-13,-13-4 6 14,-4 13 9-15,0 18 0 15,0 14 2-15,-21 8-2 16,-29 13 4-16,-14 0 4 13,-3 0 15-13,4 25 1 14,10 16 3-14,17 5-12 17,9 1 1-17,18-1 0 15,9 4 2-15,0-14-5 14,3-8-7-14,45-3-2 22,1-17-3-21,10-8 0-1,0 0-3 15,-7-15-6-15,-3-39 2 9,-18-11 0 12,-12-2 3-21,-17 3 2 1,-2 15 5 13,0 11-1-14,0 19-1 12,-42 6-2 5,-10 9 4-17,-12 4 2 0,-5 0 6 16,8 0 1-16,4 33 3 15,15 8 2-15,18 8 3 16,14-4-5-15,10 5-12 11,0-10 0-12,13-7 0 16,37-13 0-16,15-12 0 14,-1-8 0-13,-1 0 0 18,0-14-11-19,-12-37-3 5,-18-10-7 3,-14-2 4 13,-12-2 4-21,-7 8 6 1,0 5 4 12,0 7 0-13,-32 15 2 16,-14 17-2-16,-7 13 3 14,-6 0 5-14,-6 18 19 14,6 39-4-14,14 8-2 17,10-3-5-17,24-2-5 16,11-14-3-16,0-10-5 14,0-11 0-14,11-8 0 16,41-13-8-16,12-4-8 14,3 0-5-14,7-29-3 16,-11-27-3-16,-17-12 1 14,-14-1 10-13,-24-3 2 19,-8 11 6-19,0 11 7 0,0 21-2 14,-38 22 0-15,-19 7 3 13,-20 0 19-13,-16 29 1 16,9 24 4-16,6 6-5 15,25 0-2-15,17-2-3 15,21-1-1-15,15-10-1 14,0-10-7-14,15-3-5 22,31-17 0-21,16-7-6-1,7-9-5 9,3 0-4 7,-13-9 0-16,-11-32-7 14,-14-11 0-14,-21 2-4 15,-13 6 10-15,0 10 1 21,0 6 7-20,-36 16-3-1,-9 8 11 13,-14 4 0-13,0 0 16 14,3 0 1 5,11 12-2-19,12 16 12 0,16 6-7 13,17-2 0-13,0 2-7 14,0-6-11-14,27-9-2 17,32-7-2-17,11-12-5 14,-9 0-8-14,2 0-3 16,-6-27-1-16,-21-18 7 14,-9-8-7-14,-18-5-4 24,-9 2 9-24,0 11 8 0,0 8 3 14,-28 12 1-14,-12 16 0 15,-15 9 2-15,-10 0 19 14,2 18 3-13,0 35 8 15,18 0-5-16,7 0-8 14,26 0-1-14,5-12 1 16,7-1-5-16,0-8-10 14,30-7-2-14,20-9-5 17,14-11-5-17,3-5-11 13,7 0 0-13,-11-24-11 16,-12-26 5-16,-20-6-2 14,-12-3 4-14,-19-5 4 16,0 6 11-16,0 14 5 21,-23 7 2-21,-28 24-1 0,-8 13 4 15,-10 0 8-15,2 0 17 15,-1 41 6-15,20 12 3 15,14 10 0-15,17 2 2 16,11 4-16-16,6-8-7 16,0-13-9-16,10-6-4 14,30-25-3-14,9-14-4 16,16-3-2-16,-8-3-2 15,8-51-7-15,-14-20-2 15,-20-11-1-15,-14-2 3 14,-10 15 9-13,-7 23 4 16,0 20 4-17,-11 20-2 21,-50 9 3-21,-19 0 23 0,-4 16 1 13,-3 37-2-13,11 0-7 17,34 5 5-17,15-8-3 13,23-11 3-13,4-2-3 16,0-3-4-16,33-5-8 14,37-2-5-14,6-10 0 17,6-9 0-17,-4-8 0 14,-17 0 0-14,-13 0-4 15,-14-25-24-15,-11-15-23 14,-12-10-30-14,-11-3-44 17,0-7-90-17,0 36-123 14,-13 7-657-14</inkml:trace>
    </iact:actionData>
  </iact:action>
  <iact:action type="add" startTime="33021">
    <iact:property name="dataType"/>
    <iact:actionData xml:id="d8">
      <inkml:trace xmlns:inkml="http://www.w3.org/2003/InkML" xml:id="stk8" contextRef="#ctx0" brushRef="#br0">27016 11163 247 0,'0'0'395'2,"0"0"-224"14,0 0-4-16,0 0-63 14,0 0-4-13,0 0-15 15,0 0 17-16,75 28-5 16,-35-39-21-16,9-31-22 14,-3-6-6-14,5-17-7 14,8-13-12-13,12-12 3 15,3-13-4-16,15 6 2 13,-7 15 7-12,0 9-6 22,-4 12 1-23,-6 3-14 0,1 1-4 7,8 1-5 8,-6-6-2-15,8-3 1 22,5 0-6-22,-6-2 2 0,-2 2-1 17,-4 12-1-17,0 7 0 13,-6 15 8-13,5 6 6 16,1 9 5-16,6 4-10 14,7 8 3-14,8 4-14 16,13 0 0-16,-1 0 0 14,1 0 0-14,1 19 0 16,-12 10 0-16,3 5 0 14,-12-3 0-14,-3 7 0 16,-1 5 0-15,-2 7 0 13,9 2 0-14,-7 7 0 16,-3 7 0-15,-1-6 0 19,-17-8 0-20,7 1 0 0,-20-6 0 14,-12-2 0-14,0 4 0 16,3 7 0-15,-6 9 0 14,-5 2 0-15,0 9 0 15,-1 3 0-15,-3-7 0 14,-9 6 0-14,-2-7 0 15,-9-14 0-15,-2-5 0 14,-1-6 0-14,-5-1 0 16,0 7 0-16,0-8 0 19,0 6 0-19,0-4 0 13,0-7 0-13,0 7 0 20,-11-2 0-19,-8 6 0-1,-6 8 0 15,-3 2 0-15,7 6 0 14,-2 2 0-14,-2 3 0 16,-1 2 0-16,-1 1 0 14,4-5 0-14,2-19 0 16,-4-7 0-16,8-5 0 14,0-5 0-13,-6-1 0 14,-3-3 0-15,1 4 0 14,-2 6 0-14,-3 11 0 16,1 11 0-15,-5 5 0 12,9 0 0-13,2-10 0 16,-1-10 0-16,3-5 0 14,-2-4 0-13,4 0 0 14,-2-2 0-15,-4-2 0 22,-1-3 0-22,3 1 0 0,-4 3 0 14,-3-3 0-14,5 10 0 17,-2-4 0-17,-5 3 0 13,1 10 0-13,-5-4 0 17,6-1 0-17,1-4 0 15,1-13 0-15,1-3 0 14,-5-6 0-14,-4 2 0 17,-6 0 0-17,2-2 0 13,-2 6 0-13,-2 4 0 22,-7-4 0-22,-3 8 0 0,-1-1 0 9,0 0 0 13,6 4 0-22,3 2 0 0,0-1 0 16,4 4 0-16,2-10 0 14,6 0 0-14,2 1 0 15,5-7 0-15,-5 2 0 14,-1 2 0-14,1-1 0 16,-2-3 0-15,9 0 0 12,4-4 0-13,-2-6 0 16,-1 2 0-16,-5-5 0 14,-1-3 0-13,-3 0 0 14,-11-6 0-15,-5 1 0 14,-16-4 0-14,-1 0 0 17,1 0 0-17,2 0 0 21,0 0 0-21,-7 0 0 0,1 0 0 16,-9 0 0-16,4-12 0 14,-4-5 0-13,-4-8 0 13,0 1 0-14,-11 5 0 11,4-3 0 10,-1 1 0-21,-1-2 0 0,0-11 0 13,-1-3 0-13,7-10 0 14,3-3 0-13,2-3 0 15,11-4 0-16,5-1 0 14,-1 5 0-14,12-3 0 16,1-7 0-16,8 8 0 22,6-5 0-22,4 10 0 0,4-4 0 16,5 5 0-16,2 2 0 14,-4 11 0-14,10 0 0 16,-7 3 0-16,6-3 0 14,1 0 0-14,-2-6 0 15,4-3 0-15,7-8 0 15,3-4 0-15,-3 0 0 16,8-1 0-16,-4 8 0 13,-3 7 0-13,1 5 0 17,2 10 0-17,2 0 0 13,2 3 0-13,0-7 0 16,0 1 0-16,0 1 0 22,0-8 0-22,0 5 0 0,0-3 0 8,0 8 0 14,0-2 0-22,0 2 0 0,0 7 0 14,12-2 0-13,7 0 0 15,4 4 0-16,-6-4 0 13,7-2 0-13,-6-4 0 17,6-5 0-17,-7 6 0 13,-1-9 0-13,1 8 0 16,4 1 0-16,-2 0 0 15,-6 4 0-15,0-5 0 15,1 7 0-15,-5 3 0 22,3-2 0-22,-1 2 0 0,-1-6 0 8,-1 4 0 8,-5-1 0-16,0 12 0 24,-4 6 0-24,0 4 0 0,0 0 0 12,0 0 0-12,0 0 0 16,15 0-101-16,15 0-45 14,-9 0-97-14,14 0-118 17</inkml:trace>
    </iact:actionData>
  </iact:action>
  <iact:action type="add" startTime="35359">
    <iact:property name="dataType"/>
    <iact:actionData xml:id="d9">
      <inkml:trace xmlns:inkml="http://www.w3.org/2003/InkML" xml:id="stk9" contextRef="#ctx0" brushRef="#br0">26999 11413 501 0,'0'0'243'5,"0"0"-12"10,0 0-81-14,0 0-37 13,0 0-12-13,0 0-12 14,0 0 1-15,17 24-40 21,10-19-19-21,-2-1 6 0,15-4-9 17,-4 0 0-17,4 0-6 15,6 0-5-15,-3 0 3 15,5-4-3-15,-8-14-3 14,-6-1 0-14,8 2 1 16,-8-2-4-16,2-4-5 14,-3 8 4-14,7-1 5 18,0 0-1-18,-4-2-8 12,2 3 4-12,-2-5 4 16,-2 2-11-16,4 2 4 14,-1-5-5-13,-7 10 2 14,-1 0-3-15,-12-2 2 15,2 4 2-15,-10 6 4 16,-5-3 5-16,11 2 1 21,2-3-5-21,1-1-7 0,10-2 4 14,3-1-6-14,3 0-1 16,6-3-2-16,-8 3 2 15,-11 3 1-15,6-9 0 15,-3 5 2-15,1-1 1 14,4 1 2-14,1-1-4 16,-1 5 6-16,-6-3-6 14,-6 3 1-14,7-5-2 16,-1 4 0-15,-4 0 1 12,-2-1-1-13,1 1 2 16,-3 0-1-16,2 5 4 22,4-3-4-22,-2-1 5 0,2-2-2 16,9-1 0-16,3 0-2 14,1-3-3-13,8 3 0 14,-2 3 0-15,2-5 0 15,-2 6 0-15,1 2 0 15,5-5 0-15,-2 7 0 15,7-1 0-15,-5 1 0 16,-2 3 0-16,-4 0 0 13,-6 0 0-13,-4 0 0 16,3 0 0-16,-7 0 0 14,7 0 0-14,-3 0 0 16,-1 0 0-15,-1 0 0 20,-3 0 0-21,4 0 0 0,-1 3 0 8,-3 22 0 14,9 0 0-22,-9 0 0 0,9-3 0 15,-5 3 0-15,1 0 0 15,1 0 0-15,1 4 0 14,-5 4 0-13,-1-1 0 15,7 0 0-16,-9 2 0 13,-7-3 0-13,1 3 0 16,-3-9 0-16,-6-6 0 15,3 2 0-15,-1-5 0 15,-3 9 0-15,5 3 0 15,2 5 0-15,-9 3 0 15,11 10 0-14,-15-2 0 17,9-3 0-18,-7-1 0 5,0-11 0 3,0-4 0 13,7-8 0-21,-7-1 0 0,0 5 0 15,-2 4 0-15,7 7 0 14,-1-4 0-14,-8 6 0 16,2-2 0-16,-2 0 0 14,0-3 0-14,0 0 0 16,0-1 0-16,0 0 0 14,0 6 0-14,0 1 0 16,0 2 0-16,0 4 0 14,0-6 0-14,0-8 0 16,0-2 0-16,0 3 0 22,-2-3 0-22,-2 3 0 0,-9-3 0 14,7 0 0-14,-9 4 0 17,7-2 0-17,-3 1 0 18,-1 7 0-18,1 1 0 11,5 5 0-11,-9-6 0 14,2 2 0-14,-1-3 0 16,3-15 0-16,9 10 0 14,-2-8 0-14,-1-6 0 16,-7 8 0-15,10-11 0 12,-3 4 0-13,-5 0 0 16,10 5 0-16,-8 4 0 22,3-6 0-22,1 6 0 0,-2-4 0 16,4-2 0-16,-3-1 0 14,-1 2 0-14,-2-5 0 16,3 3 0-16,1-7 0 14,-6-2 0-14,6-1 0 16,-1-4 0-16,1 4 0 15,-2-1 0-15,-7 6 0 16,0-1 0-16,-1 5 0 13,5-2 0-13,1 3 0 16,-1-6 0-15,3 1 0 17,-4 3 0-18,3-4 0 11,-1-5 0-11,-1 2 0 22,7-6 0-21,-2 3 0-1,0 1 0 7,-2 2 0 15,-7 7 0-22,-4-1 0 0,-2 3 0 15,4-1 0-15,-4-2 0 15,7-3 0-15,-1 1 0 14,5-5 0-14,-3-4 0 16,3-1 0-16,-5 7 0 14,-8-2 0-14,10-1 0 17,-14 6 0-17,8-1 0 14,-2 1 0-14,7-4 0 15,-3-2 0-15,7-4 0 22,-7 2 0-22,-4-1 0 0,8 5 0 8,-8-5 0 15,7 4 0-23,-9-5 0 0,2 4 0 16,-2-1 0-16,-1 3 0 13,4-6 0-13,-1 1 0 16,6-4 0-16,2 0 0 14,3 0 0-14,-5 0 0 16,-6 0 0-16,-2 0 0 14,-2 0 0-14,-4 0 0 16,-3 0 0-16,7 0 0 14,2 0 0-14,2 0 0 16,0 0 0-16,-2 0 0 15,0 0 0-15,-2 0 0 16,-1 0 0-16,1 0 0 21,-6-4 0-21,8-4 0 0,-5-5 0 14,3 6 0-14,4-5 0 16,-4-1 0-16,2 5 0 14,-2-5 0-14,0 1 0 17,-3-4 0-17,1 3 0 13,4 2 0-13,-6-3 0 16,-5-1 0-16,5-1 0 15,-1 0 0-15,3 2 0 15,0-3 0-15,2 2 0 14,6 3 0-14,-7-1 0 16,1-6 0-16,-6-2 0 23,-1-4 0-23,-3 5 0 0,3 4 0 8,-4-5 0 14,5 9 0-22,-1-4 0 0,13 4 0 16,-1 0 0-16,-4-1 0 14,3 1 0-14,1-1 0 15,1 1 0-15,-2-4 0 15,2 4 0-15,-2-5 0 16,-9 5 0-16,5-4 0 13,-8 7 0-13,3-2 0 16,5 1 0-16,2 0 0 14,-2-5 0-14,8 5 0 17,-6-2 0-17,2 2 0 21,-4-2 0-20,0-1 0 0,2-2 0 6,-7 3 0 14,5-4 0-21,0-2 0 0,0-1 0 14,2-1 0-14,-3 2 0 17,1-1 0-17,-2-2 0 14,2-1 0-14,4 3 0 15,-9 3 0-15,5 4 0 14,-6-1 0-13,10 1 0 15,4 3 0-16,0 2 0 14,1-2 0-14,11 2 0 18,-7-1 0-17,-3-2 0 10,-4-3 0-11,-4 2 0 15,2-5 0-15,0 0 0 23,9 4 0-23,-1-1 0 0,3 4 0 15,4-4 0-15,-9 2 0 14,9-8 0-14,-9-2 0 16,7 0 0-16,-5 0 0 14,7 5 0-14,0 3 0 16,0 6 0-15,4-1 0 12,-5-1 0-13,-1-3 0 16,4 1 0-16,-2-7 0 14,-2-1 0-13,6-6 0 14,-7 4 0-15,7 1 0 15,0 5 0-15,-2-3 0 16,2 5 0-16,-4 1 0 21,4 1 0-21,0-6 0 0,0 1 0 14,0 0 0-14,-4-6 0 16,4 7 0-15,0-1 0 12,0-5 0-13,0 8 0 16,0 1 0-16,0 5 0 14,0 1 0-14,0 4 0 16,0-8 0-16,0 3 0 15,0-5 0-15,0-4 0 15,0-2 0-14,0 7 0 12,0 3 0-13,0 2 0 16,0-1 0-16,0-5 0 22,0-4 0-22,0-14 0 1,0 11 0 14,0-1 0-15,0 6 0 14,0 7 0-14,0 7-41 16,0 0-153-16,0 0-163 15</inkml:trace>
    </iact:actionData>
  </iact:action>
  <iact:action type="add" startTime="38893">
    <iact:property name="dataType"/>
    <iact:actionData xml:id="d10">
      <inkml:trace xmlns:inkml="http://www.w3.org/2003/InkML" xml:id="stk10" contextRef="#ctx0" brushRef="#br0">28861 6981 1012 0,'0'0'158'3,"0"0"55"13,0 0-52-16,0 0-67 16,0 0 1-16,0 0-15 13,0 0-5-13,30-37-10 16,-30 56-10-15,-57 77-16 13,-44 39-39-14,-34 43 0 16,-29 18 0-16,-22 13 0 25,-6-1 0-25,5-8 0 0,12-13 0 11,11-15 0-11,10-19 0 16,11-26 0-16,27-22 0 15,21-23 0-15,25-25 0 15,30-24 0-15,15-17 0 14,19-12 0-14,1-4 0 16,5 0 0-16,0 0 0 14,0 0 0-14,22-61 0 17,64-46 0-17,38-40 0 14,15-25 0-14,17-19 0 16,11-5 0-16,1-9 0 22,3 14 0-22,-7 19 0 0,-22 17 0 8,-20 37 0 13,-25 27 0-21,-19 22 0 0,-26 23 0 10,-14 23 0 11,-17 6 0-21,-10 13 0 0,-7 4 0 13,-4 0 0-13,0 0 0 16,0 0 0-16,0 4 0 16,-34 74 0-16,-54 40 0 15,-41 37 0-15,-22 13 0 16,-5 4 0-16,-4 12 0 14,4-5 0-14,14-3 0 16,10-25 0-16,14-24 0 14,19-33 0-14,29-38 0 17,28-22 0-17,21-22 0 20,10-12 0-20,7 0 0 0,4 0 0 14,0 0 0-14,0 0 0 17,32-65 0-17,44-37 0 14,52-54 0-14,28-41 0 16,32-40 0-16,16-19 0 14,-6 6 0-14,-36 38 0 16,-25 36 0-16,-31 44 0 13,-33 32 0-12,-14 23 0 17,-16 27 0-18,-22 22 0 13,-5 18 0-13,-13 8 0 14,-3-3 0-14,6 5 0 15,-6-5 0-15,0 5 0 21,0 0 0-21,0 0 0 0,0 0 0 16,0 0 0-16,-6 25 0 16,-37 33 0-15,-22 18-107 13,27-42-156-14,-2 7-133 16</inkml:trace>
    </iact:actionData>
  </iact:action>
  <iact:action type="add" startTime="39895">
    <iact:property name="dataType"/>
    <iact:actionData xml:id="d11">
      <inkml:trace xmlns:inkml="http://www.w3.org/2003/InkML" xml:id="stk11" contextRef="#ctx0" brushRef="#br0">27062 7393 314 0,'0'0'218'2,"0"0"-5"11,0 0-10-13,0 0-58 21,0 0-23-21,0 0-19 0,0-75 10 16,0 81-2-15,40 56 3 13,25 31-72-14,15 33 42 14,17 14-11-14,15 6-10 16,14 10-14-16,13-2-2 16,1 7-14-16,1-7-33 14,0-15 0-14,-19-24 0 16,-21-26 0-16,-21-27 0 15,-27-30 0-15,-19-21 0 15,-20-11 0-15,-5 0 0 14,-9 0 0-14,4 0 0 15,0 0 0-15,-4 0 0 16,7-15 0-16,-7-57 0 21,0-43 0-21,-49-45 0 0,-48-27 0 16,-50-18 0-16,-20-3 0 15,-18 0 0-15,2 3 0 16,16 12 0-16,9 28 0 14,34 37 0-14,20 47 0 16,43 40 0-16,23 23 0 13,22 14 0-13,9 4 0 16,1 0 0-16,2 0 0 14,4 0 0-14,-7 0 0 16,7 0 0-16,0 0 0 14,0 0 0-14,0 25 0 16,47 44 0-16,22 27 0 15,7 8 0-14,-4-1 0 15,2-1 0-16,-3 1 0 20,3-6 0-20,8 0 0 1,-4-1 0 14,-4-2 0-14,10 3 0 13,2 11 0-14,5 5 0 15,0 2 0-15,-5-13 0 15,-14-4 0-15,2-8 0 16,-20-17 0-16,-14-19 0 13,-6-25 0-13,-21-19 0 16,-7-10 0-16,-6 0 0 14,0 0 0-14,4 0 0 22,-4 0 0-22,0 0 0 0,0 0 0 16,0 0 0-16,0-32 0 14,-33-33 0-14,-56-26 0 11,-33-22 0 9,-24-13 0-20,-18-9 0 0,8-2 0 15,-2 12 0-15,4 6 0 14,21 5 0-14,11 5 0 17,17-4 0-17,27 12 0 15,21 11 0-15,23 16 0 15,9 34 0-15,14 21 0 13,1 13 0-13,8 6 0 16,-4 0 0-15,1 0 0 20,5 0 0-21,0 0 0 0,0 0 0 8,0 0 0 15,0 0 0-23,0 0 0 0,0 0 0 13,0 0 0-13,0 0 0 16,0 0 0-16,0 46 0 16,53 47 0-16,35 33 0 15,22 17 0-15,8 4 0 16,13 8 0-16,6 10 0 13,4 3 0-12,0-4 0 13,-15-18 0-14,-14-25 0 16,-9-25 0-16,-20-27 0 16,-12-24 0-16,-26-20 0 13,-20-13 0-13,-4-12 0 22,-13 0 0-21,-3 0 0-1,-1 0 0 15,-4 0 0-15,4 0 0 14,-4 0 0-13,0-54 0 15,0-39 0-16,0-47 0 13,-49-32 0-13,-33-11 0 17,-23 7 0-17,-7 12 0 14,-12 10 0-14,-7 2 0 16,1 9 0-16,3 5 0 14,3 7 0-14,10 26 0 16,13 17 0-16,25 32 0 14,17 15 0-14,21 17 0 16,17 11 0-16,4 10 0 21,15 3 0-21,-2 0 0 0,4 0 0 9,-4 0 0 12,4 0 0-21,0 0 0 0,0 0 0 14,0 0 0-14,0 0 0 16,0 0 0-16,0 0 0 15,0 0 0-15,0 0 0 16,0 0 0-16,0 0 0 13,0 0 0-13,0 0 0 16,0 3 0-16,0 10 0 14,0-5 0-14,0-8 0 16,0 4 0-16,0-4 0 22,0 0 0-22,0 0 0 0,0 0 0 16,0 0 0-16,0 0 0 8,0 0 0 14,0 0 0-22,0 0 0 0,0 12 0 14,0 13 0-13,17 20 0 14,1 3 0-15,-1 6-23 14,-2-13-167-14,-15-33-84 16,0 3-83-15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30T01:26:28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43">
    <iact:property name="dataType"/>
    <iact:actionData xml:id="d0">
      <inkml:trace xmlns:inkml="http://www.w3.org/2003/InkML" xml:id="stk0" contextRef="#ctx0" brushRef="#br0">29300 14627 503 0,'0'0'169'1,"0"0"18"-1,0 0-27 9,0 0-64 13,0 0-28-22,0 0-3 0,0 0-14 11,0 0-8-11,25-11-11 13,-25 11-3-13,-34 0 2 20,-10 0 9-19,-4 16-5 11,8 16-17-12,10-4-5 13,7 0-4-13,10 9 4 19,13-8-2-19,0 1 0 12,0-7-3-12,17-5 7 22,27-7-6-22,13-11-9 0,-4 0-4 11,-7 0-1 10,-16-4 3-21,-11-21-3 0,-9-4 2 12,-10 5 3-12,0 1-5 12,0-2 4 9,-6 7 1-20,-28 11 0-1,-18 7 0 10,-1 0 9-9,-2 0-2 21,7 0 8-22,3 25 1 0,20 7-4 11,10-3-2 1,15-12-3-12,0-1 1 23,0 0-5-23,24 0 2 0,26-7-5 11,5-6-2 3,-5-3-2-14,-7 0 2 20,-3-19-2-19,-19-18 1-1,-11-8-1 12,-10 5 2-12,0 6 2 12,0 10-3 10,0 11 3-22,-42 1 0 0,-8 8 3 12,-9 4 6-12,6 0-2 28,0 0 6-28,13 16-2 0,15 12 7 4,6 0-7 18,10-3-1-22,9-3 3 0,0-3 1 12,0-2-6-9,34 0-7 8,19-9-1-7,-5-8-6 7,7 0 0-6,-9 0-2 5,-10-29 3 3,-13-7 0-13,-10-7 2 15,-9 8-2-15,-4 6 4 22,0 9 0-22,0 11 1 0,-40-2 0 13,-12 11 2-13,-1 0 5 13,2 0 2 1,9 4 5-13,13 21 0 1,12 3 5 11,4 0 0 8,13 9 3-20,0 0-14-1,0 8 0 13,30-1 1-13,6-19-7 15,6-1-2-15,2-15-3 22,-6-9-1-22,2 0-6 0,-6 0-2 13,-1-33 0-13,-5-11 4 10,-14-6 2 5,-14 0 2-15,0 15 1 23,0 2 2-23,0 12 1 1,-35 4 0 11,-7 5 0-12,-9 12 1 12,0 0 2-12,7 0 0 16,0 0 4-16,10 12 0 21,15 13 1-20,7-8 1-1,5 3-4 12,7 5-1 1,0 4 0-13,0-2-4 13,38-10-2-13,6 0-3 22,9-17-3-21,-4 0 1-1,-3 0-2 13,-6-9 1-1,-6-28 1-12,-7-7 1 24,-19-1 2-24,-8 0 0 0,0 7 3 13,0 10 0-13,-8 3 1 14,-40 6 0-14,-5 11 0 13,-12 8 2-13,8 0-1 22,6 0 6-22,7 0-5 0,10 20 8 11,11 12 0 1,10-4 4 11,13 6-10-23,0 7 3 0,0-1-5 0,11 4 0 12,25-2-2-10,-7-13-2 9,1-18-1 6,-3-5-6-17,-2-6-10 12,5 0-6-11,-3-29 7 20,-6-24 3-20,-10 3 8-1,-11 10 3 13,0 6 3-13,0 11-1 13,-25 9 1-12,-13 10-1 13,-7 4 2-12,1 0 5 18,2 0 3-19,12 10 1 1,1 21 2 10,14 11-3-1,5-3 0-11,5 4 0 15,5-3-7-15,0-4 1 17,0-7-2-17,30-8-6 15,18 0-1-15,5-18-2 15,8-3-1-15,-2 0 1 21,-12 0 5-21,1-28-1 0,-4-25 1 13,-10-12 0-13,-13-14 1 13,-8 11 1 3,-13 14 0-16,0 14 2 1,0 15 0 19,-19 8 0-19,-30 9 1 12,-14 8 1-13,-6 0 5 14,5 0 6-14,5 32-1 12,11 5-3-12,10 9 1 24,13-1-2-24,10-4-2 0,15-1 0 14,0-2 0-14,0-2-2 14,0 1-4-14,40-12 2 11,11-5-2 4,8-12-2-15,2-8-5 25,2 0 0-25,-6-5 2 0,-7-36 2 14,-3-8-1-14,-16-7 1 12,-18 3 0-12,-7 3 1 14,-6 8 1 1,0 15 0-15,-19 2-1 0,-31 10 0 16,-5 5 1-16,-4 10 1 21,0 0 2-21,0 0 3 1,8 30 2 11,16 11 8 2,7 0 0-14,20 3-3 14,8 2-8-14,0-6 3 14,0 1-2-14,23 3 0 22,21-11-2-22,11-9-3 0,4-6-2 14,-6-18-3-14,4 0 1 14,-13 0-6-14,-4-34 2 17,-11-10 0-17,-10-13 1 13,-15-5 2-13,-4 13 0 14,0 1 5-12,0 15 0 20,-46 13-1-22,-2 6 2 0,-22 14-1 12,-4 0 5 9,3 9 6-21,8 35 0 1,16 10-2 4,16 0 0 17,18-9-3-22,13 7 2 0,0-6-3 14,0-1 1-14,44-5-5 13,26-11-1-11,16-14-4 13,3-15-1-15,3 0-2 15,-5 0-1-15,-22-47 4 12,-8-20-1-9,-15-6-1 12,-21-5-1-15,-21 9 4 28,0 6 1-28,0 23 0 0,-59 3 0 5,-8 9 1 8,-26 21 1-13,0 7 4 22,-8 0 11-20,8 28 1-2,18 16 1 13,16 2-8-13,18-1 3 11,12-4-5 3,18 2 6-13,11 7-3 14,0 0-2-15,0-6-3 15,45 2-1-15,18-9-4 16,4-17-2-16,11-12-2 22,-8-8-3-22,-7 0 3 1,-10-18-5 11,-13-29 2-12,-17-10 2 14,-8-10-1-14,-15 7 4 14,0 7 0-14,0 7 1 17,-28 10 0-17,-12 11 0 22,-12 14 1-22,-1 5 0 0,0 6 1 21,-6 0 4-21,2 0 5 0,11 34-1 19,10 3 2-19,13-1-4 14,21 6 1-14,2 5-3 17,0-6-1-17,0 5-3 15,13-5 2-15,33-16-3 14,2-6-2-14,11-11-3 17,-2-8-1-17,-4 0 1 1,-2 0-1 12,-1-36 3-11,-10-8-2 12,-4-10 0-14,-17-2 2 16,-17 6-1-15,-2 10 2 20,0 11 1-21,0 8 0 1,-25 9 1 12,-20 8 2 3,-1 4 0-15,0 0 4-1,2 0 2 14,1 0 2 1,10 19 2-15,14 10-7 0,4-8 3 16,15 4-1-16,0 3 0 17,0 1-2-16,19-4-5 14,21 2-4-15,11-23-4 15,-1-4-3-15,1 0-4 15,-9 0 1-15,0-23 4 15,-4-27 0-15,-21 1 0 14,-3-13 3-14,-14 15 3 14,0 5 2-14,0 18-1 14,-18 2 2-14,-33 20-1 24,-16 2 2-24,-1 0 9 0,-6 15 7 12,11 31-1-11,19 7-2 13,10 0-5 1,22 0-4-15,12-3 2 0,0-10-1 16,0-5-2-16,23 0-3 14,27-16-2-14,3-2-1 15,6-9-4 1,0-8 1-16,-8 0-2 0,-9 0 1 14,-7-25-2-13,-11-11-4 17,-20-10 3-18,-4 2 5 14,0 16 2-13,0-5 0 13,-42 20 3-14,-7-3-1 17,-6 7 1-17,-4 9 5 15,9 0 1-15,6 0 4 15,6 0-1-15,15 9 3 15,10 20-1-15,13 4-2 15,0 2-1-15,0 2-2 23,4 1-6-23,32-10 0 0,10-8 0 15,5-12-4-15,-7-8-3 15,5 0-3-15,-1-3 1 17,-14-50 0-17,4-10 2 0,-13-6 3 16,-14 8 3-16,-11-3-2 17,0 19 3-17,0 11 0 15,0 15 0-15,-24 2 0 14,-16 17 0-14,-10 0 2 13,-5 0 4-11,-4 17 4 8,8 26 2 6,7 19-4-15,10 4-2 15,24-4-5-15,4-10 2-1,6-3-2 15,0-9-1-15,27-3 0 16,32-3-1-16,13-6-5 16,-3-16 5-16,-10-12-1 16,-4 0 0-16,-19 0 0 14,-11 0-1-14,-2-21 0 14,-12-8 0-13,-11-3 1 18,0-4 1-18,0-1 0 0,0-1 1 12,-15 11 1 0,-4 7 0-12,8-2-1 12,1 15 1-13,10 3-1 17,-4 4 0-17,4 0 0 22,0 0-1-22,0 0 1 0,0 0 0 14,0 0-3-14,0-4-30 12,0-5-37-12,0-7-21 15,0-5-44-15,0 14-97 14,0-3-161-14</inkml:trace>
    </iact:actionData>
  </iact:action>
  <iact:action type="add" startTime="7844">
    <iact:property name="dataType"/>
    <iact:actionData xml:id="d1">
      <inkml:trace xmlns:inkml="http://www.w3.org/2003/InkML" xml:id="stk1" contextRef="#ctx0" brushRef="#br0">29534 14692 671 0,'0'0'202'0,"0"0"-41"0,0 0-57 9,0 0-51 5,0 0-10-14,0 0-1 21,0 0-4-20,0 0-8-1,4 18 19 12,13-18 9 1,2-18 0-13,0 7-11 14,-5-6-15-14,5 5-4 22,0-4-8-21,-4 7-8-1,0-2-8 12,-3 3-1-12,1-2-2 14,-4 3 1 1,-3 7 14-15,-2-6 15 1,5 4 2 20,5-2-8-21,-7-5-5 12,12 2-7-12,-9 2 1 12,-1 2-3-12,5 3 0 24,-3-6-5-24,14 2-2 0,-2-3 2 10,5-1-6 3,-5-4 3-13,2 2 2 22,-8 10 5-21,2-7 4-1,0 4-1 11,0 3-4 3,0-9-3-14,2 4-3 21,2 1-2-21,0-3-1 1,-4-1 1 12,-2 8 0-13,-2-13-1 14,-5 13 0-14,-3-4 0 12,3 0 0 5,-6 4 0-17,5 0 1 1,10 0-2 20,-6-4 2-21,1 0-2 0,-1-2 2 12,-5 6 0 2,1-3-1-13,-3 3 1 11,5 0-1-12,1 0 1 23,5 0-1-23,2 0 0 0,-6-7 0 12,8 2 0-10,-4 5 1 8,0-4-1 15,1 1 0-25,1-3 0 1,-2 2 0 10,-4 4 0-11,2-3-1 13,-9 3 1-13,11 0 1 14,-4 0 0-14,5 0-1 22,6 0 1-22,-3 0-1 2,2 0 0 9,0 0-1 2,-4-5 1-13,-6 1-1 13,4 4 1-13,-3 0 1 24,1 0-1-24,-4 0 2 0,8 0-2 13,-5 0 0-13,5 0 1 13,0 0-1 0,2 0 0-13,3 0 1 23,-1 0-1-23,2 0 0 0,0 0 0 14,-4 0 1-14,11 0 0 13,-7 0-1-12,5 4 1 10,-1 4 2-9,5 9 0 12,0-5-1-12,-3 1-1 12,-5-5 1-14,3 9-1 22,-4-9 4-22,-1 8-2 0,1 3 3 13,9-1-2 0,-9 1 2-13,9-6-5 15,-9-1 0-15,4 1 1 21,-1-5-2-20,1-1 0-1,1 3 0 13,-1-8 1-13,5 8-1 13,-9-3-1-11,5 2 1 11,-11 0 0 9,-5-2 2-22,10 5-1 0,1-9 2 13,-6 15 5-13,-4-2 2 13,1 0-4-13,-3 2-1 13,0-8-4-12,-3 8 3 21,-1-11-3-22,1 5 2 0,-1 1-2 11,3-1-1 2,-7 1 1-12,9 6-1 22,-5 6 2-23,-7-4-2 0,10 4 4 12,-5 0-2-12,-3-6-1 13,9-2-1 1,-7 4 1-14,0-10-2 21,-1 14 2-21,-1-9 1 1,0 9-2 11,6-1 1-12,-5 5-1 13,-1-1 0 4,-4 5 4-17,2-8-3 0,-2 4-1 21,0-10 1-21,6 2-2 0,-6-4 2 14,0 2 0-1,0 2-1-13,7 4 0 13,-7 0 1-13,0 3-1 23,4 0 0-23,-4-3 0 0,0 3 0 14,2-7 1-14,2-4 0 10,-4-2 0 5,7-12-1-15,-7 7 1 23,4 2-1-23,-4 1 0 0,4 6 1 20,0 6-1-20,2-4-1 0,-6 4 1 14,5-6 0-14,-1 6 2 11,0 3-2 9,-2-10 0-20,-2 1 0 0,9 2 0 13,-9-4 0-11,4-2 0 10,0 3 1-11,-2 2 0 12,-2-1-2 0,0 6 2-13,0 4-1 22,0 7 0-22,0-2 0 0,0-3 1 14,0-3-1-14,0-3 0 12,0-3 0-10,0-7-1 10,0 2 2 10,0 0 0-22,0 2-1 0,0 3 0 12,7 3 0-12,-7 3 0 12,0-3 0 4,0-6 3-16,0 6-3 0,0 3 0 22,0-7 0-22,0 8 0 0,0-4 0 13,0 3 0 1,0-12 0-14,0 12 0 14,0-7 0-14,0 4 0 20,0 4 0-20,-7-1 0 1,1-1 0 11,2 8 0-10,-7-7 0 9,3-3 0 4,-3 3 0-15,3-12 0 23,-3-4 0-23,5 1 0 0,2-2 0 14,-11 11 0-14,2-2 0 11,-1 5 0-11,3-6 0 25,-2 6 0-25,1-14 0 0,-5 14 0 13,11-15 0-13,-5 2 0 12,-2 4 0-1,3-8 0-11,-9 11 0 25,-2 3 0-25,-2 3 0 0,2-5 0 12,-3 5 0-12,7-6 0 12,1-2 0 2,1 2 0-14,4-1 0 24,-8-7 0-24,11 6 0 0,-5 0 0 2,-4-5 0 9,11 4 0 4,-9 5 0-15,7-5 0 12,-3 0 0-12,1 0 0 24,-3-8 0-24,7 5 0 0,-9-1 0 12,2 1 0 2,5-1 0-14,-9 5 0 2,7-5 0 11,-5-4 0 0,2 8 0-13,-6-8 0 24,2 13 0-24,-2-9 0 0,1 1 0 13,3 6 0-13,2-10 0 12,5-9 0-11,-1 8 0 10,5-4 0 5,-6 3 0-16,-5 11 0 21,2-6 0-20,0 4 0-1,5 0 0 12,-7 5 0-12,7-14 0 15,-3 3 0-15,-3-2 0 15,3 3 0-15,-8 6 0 21,0-5 0-21,2 5 0 0,0-2 0 14,3-11 0-1,-1 5 0-13,-4-1 0 15,2 0 0-15,-6 1 0 22,8-1 0-22,-4-1 0 0,0 5 0 13,4-12 0-13,-3 0 0 12,-6 10 0-11,3-10 0 12,-4 0 0 10,0 0 0-23,-3 0 0 0,-1 0 0 2,-1 0 0 9,3 0 0-7,-5 0 0 6,-4 0 0 3,5 0 0-13,-7 0 0 23,2 0 0-23,4 0 0 0,1 0 0 13,-3 0 0-13,9-10 0 13,-7-2 0 0,5-1-3-13,-1 2 2 23,1 3 2-23,2 0-1 0,0-1 0 14,-3 5 0-14,-1-11 0 13,3 5-1-13,-1 3 2 12,0-1-1 14,3 4 0-26,3-5 0 0,-2-3-1 0,0-1 2 13,2 11-2-12,2-8 2 11,-4 10 2 0,6-7-3-12,-2-5 0 15,-4 3-3-15,0-7 3 23,1 0 0-23,-7-6 0 0,4 3 3 11,1 2-3 4,1-2 0-15,6 6 0 13,-2 1 0-13,-4-1 0 16,0-3 0-16,-2 0 0 21,-5-14-3-20,5 15 3-1,-2 2 3 13,-3-3-3-13,9 3 0 14,2 2 0-14,0-2 0 14,7-3 0-14,-5 0 0 23,2 4 0-22,0-6 0-1,3 7 0 14,1-6-3-13,-2 6 6 12,1-7-6-12,-3 3 3 11,-4-7 0 1,-4 3 0-13,2 3 3 16,0-9-3-15,0 7 0 13,2-1-3-14,2 3 6 14,0 4-7-14,4-13 4 23,-6 13-1-22,5-4 1-1,-5 4 0 12,6 2 0-12,-4-5-1 14,2 2 1-14,3 5 0 14,-3-9 1-12,0 2-1 11,3 3 0-13,-1-8-1 23,-2 2 1-23,3 11 0 1,3-5 0 13,-1-1 0-14,-1 1 0 13,5 3 0 0,1-3 0-13,-5 5 0 14,1-2 0-14,3-7-1 22,0-2 1-22,-5-1-1 0,3-2 1 15,4 4 0-15,-1-8-1 13,-5 3 2-12,10-3-2 10,-4-5 1 15,-1 7 0-26,5-2 0 0,0 1 0 0,0 7 0 11,0-4-1-7,-4 6 1 8,-2-7 0 0,4 2-1-12,2 8 1 15,0-12-1-15,0 12 2 15,0-13-1-15,0 5 0 24,0 0 0-24,0 3-1 0,0-8 1 14,0 0 0-13,0 4 1 13,0-2-1-14,0 6 1 13,0-2-2-13,0 6 1 14,0 1-1-12,0-13 1 8,0 5 0 6,0-1-1-16,0-4 1 26,0 6 1-26,0 1-1 0,0-1 0 0,0 2 0 12,0 0 0 1,0 1 0-13,0 3 0 13,0-14 0-12,0 2 0 13,0-7 0-14,0-2 0 24,0-3 1-24,0 2-1 0,0 5 0 13,0 1 1-13,0 5-1 12,0-1-1 1,0 6 1-13,0 2 0 24,0-1 0-24,0 8 0 0,0-2 0 13,2-1 0-13,-2-2 1 13,6-7-2-13,-2 10 2 14,5-8-1-14,-3 2 0 14,-2-6 0 10,5 5 0-24,-7-6 0 0,9 3 1 0,-5 4-1 14,0 1 0-14,0 5 0 14,-6 3 2-2,5 5-2-12,-5-1 3 15,4 2-2-15,-4-1-1 24,0-5 0-24,4 0 3 0,2-7-3 11,3 4 0-11,-7-3 0 13,9 2 0-12,-5-6 0 13,-2 6 0 9,5 1 0-23,-5 0 0 0,4 2 0 1,-4 3 0 11,7-10 0 1,2 6 0-13,-1-14 0 13,3 4 0-13,0 5 0 16,-3-5 0-15,-1 6 0 20,-1 5 0-21,-3-5 0 0,3 5 0 14,-3 3 0-14,-1 4 0 14,-2-6 0-12,0 0 0 10,1 2 0 2,5-2 0-14,-1-4 0 24,-1-2 0-24,5 3 0 0,-3-4 0 12,-1 7-11-12,5 0-53 12,5 9-52-12,-12 0-102 14,3 0-181-12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30T01:17:15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83">
    <iact:property name="dataType"/>
    <iact:actionData xml:id="d0">
      <inkml:trace xmlns:inkml="http://www.w3.org/2003/InkML" xml:id="stk0" contextRef="#ctx0" brushRef="#br0">14688 4064 42 0,'0'0'970'1,"0"0"-861"-1,0 0 44 0,0 0-19 0,0 0-41 0,0 0-13 0,0 0 0 2,0 0-2 59,0 0-28-61,76 170 15 0,-57-67-2 0,0 7-22 0,-4-4 6 0,4-10-15 0,-5-20-22 0,-5-17-10 58,1-32 0-58,-5-14 0 0,-3-9 0 0,-2-4 0 0,6 0 0 0,28 0 0 0,8-8 0 1,28-45 0 54,24-33 0-55,3-36 0 1,17-46 0-1,8-54 0 0,0-15 0 0,-6 0 0 0,-10 38 0 57,-9 39 0-57,-19 35 0 0,-11 27 0 0,-12 19 0 0,-19 23 0 0,-13 22 0 0,-15 18 0 0,-8 12 0 59,0 4 0-59,0 0 0 0,0 0 0 0,0 36 0 0,-61 79 0 1,-19 43 0-1,-32 43 0 0,-3-5 0 57,-12 9 0-57,9-14 0 0,-2-14 0 0,15-21 0 0,3-31 0 0,8-14 0 0,11-17 0 4,5-24 0 50,15-14 0-54,17-14 0 0,16-22 0 0,11-8 0 0,11-5 0 0,8-7 0 0,0 0 0 57,0 0 0-57,0 0 0 0,0 0 0 0,-11 0 0 0,-7-28 0 0,-12-37 0 0,-12-21 0 1,2 4 0 56,-2-4 0-57,-5 6 0 0,3 5 0 0,2 15 0 0,12 19 0 0,11 20 0 0,15 12 0 58,-2 6 0-58,6 3 0 0,0 0 0 0,0 0 0 0,0 0 0 0,0 0 0 0,0 0 0 0,0 0 0 56,0 0 0-56,0 0 0 0,0 0 0 0,0 12 0 0,40 32 0 0,13 19 0 0,-5 5 0 0,3 7 0 59,-1 6 0-59,1 12 0 0,-7 7 0 0,2-10 0 0,-10-18 0 0,-13-15 0 0,-4-23 0 2,-12-22 0 57,-3-12 0-59,2 0 0 0,-2 0 0 0,20 0 0 0,7-25 0 0,16-44 0 0,5-30 0 0,5-10 0 59,2-23 0-59,0-11 0 0,4-12 0 0,-4-12 0 0,0 8 0 0,0 16 0 0,5 3 0 4,7 15 0 51,7-8 0-55,4-8 0 0,1-12 0 0,-7-2 0 0,-7 5 0 0,-10 19 0 0,-17 21 0 59,-8 29 0-59,-11 32 0 0,-14 24 0 0,-3 16 0 0,-6 9 0 0,0-4 0 0,0 4 0 0,0 0 0 60,0 0 0-60,0 7 0 0,-32 76 0 0,-29 36 0 0,-19 40 0 0,-2 4 0 0,-5 20 0 0,1 14 0 58,4 0 0-58,8 1 0 0,2-13 0 0,3-14 0 0,4-18 0 0,-1-23 0 0,-1-16 0 0,8-15 0 58,4-15 0-58,5-6 0 0,9-16 0 0,10-12 0 0,8-18 0 0,8-17 0 0,13-6 0 0,-5-5 0 56,7 1 0-56,0-5 0 0,0 0 0 0,0 0 0 0,0 0 0 0,0 0 0 0,0 0 0 58,-10 0 0-58,-9 0 0 0,-4-46 0 0,-11-27 0 0,-2-10 0 0,3-7 0 0,3-7 0 0,-2-6 0 60,-5-12 0-60,1 5 0 0,4 8 0 0,5 14 0 0,6 19 0 0,6 19 0 0,0 21 0 0,7 12 0 58,3 9 0-58,5 4 0 0,0 1 0 0,0 3 0 0,0-4 0 0,0 0 0 0,0 4 0 0,0 0 0 61,0 0 0-61,0 0 0 0,0 23 0 0,13 40 0 0,31 15 0 0,9 2 0 0,2-1 0 0,-5-1 0 57,-3 6 0-56,-5-1 0-1,-2 2 0 0,-11-3 0 0,-1-5 0 0,-9-6 0 0,-7-14 0 0,-7-21 0 58,-5-16 0-58,0-15 0 0,0-1 0 0,0-4 0 0,0 0 0 0,0 0 0 0,4 0 0 4,11 0 0 51,12-22 0-55,13-46 0 0,4-39 0 0,13-16 0 0,-4-24 0 0,12-15 0 0,3-10 0 59,-5 0 0-59,-4 22 0 0,0 14 0 0,-11 17 0 0,-1 16 0 0,-5 16 0 0,-8-3 0 0,8 2 0 59,-6 11 0-59,6-5 0 0,-2 4 0 0,2 6 0 0,2-2 0 0,-4 8 0 0,-10 16 0 0,-7 20 0 57,-17 13 0-57,-6 9 0 0,0 8 0 0,0 0 0 0,0 0 0 0,0 0 0 0,0 0 0 2,0 0 0 56,6-4 0-58,-6 4 0 0,5-16 0 0,3 4 0 0,3-1 0 0,-3 1 0 0,-8 12 0 66,0 0 0-66,0 0 0 0,0 0 0 0,0 0 0 0,0 0 0 0,0 0 0 0,0 0 0 0,0 0 0 0,0 0 0 4,0 0 0 51,0 0 0-55,0 0 0 0,0 0 0 0,0 19 0 0,-4 59 0 0,-7-28-173 0,3 15-312 59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30T01:17:57.20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730">
    <iact:property name="dataType"/>
    <iact:actionData xml:id="d0">
      <inkml:trace xmlns:inkml="http://www.w3.org/2003/InkML" xml:id="stk0" contextRef="#ctx0" brushRef="#br0">11517 12887 644 0,'0'0'160'0,"0"0"-3"0,0 0-14 0,0 0-44 0,0 0-8 0,0 0 1 0,0 0-3 88,0 0-22-88,0-15-8 0,0 15-1 0,0 0-7 0,0-5-12 0,0 5 7 0,0 0-3 0,31 0-7 0,16 0-15 0,8 25-17 0,-3 7 13 0,7 6 1 100,-4 5 1-100,4-2-2 0,-4 8 2 0,4-5-1 0,0 3-1 0,-11-4 1 0,9-1-13 0,-15 4-5 0,11-9 0 0,-4-2 0 1,-5-2 0-1,4-1 0 0,-1-3 0 3,-3-4 0 89,0 0 0-92,2 4 0 0,1 3 0 0,-7 5 0 0,-4 4 0 0,0 7 0 0,-3 1 0 0,-3-8 0 0,3 1 0 0,-9-10 0 0,-3-7 0 0,-7-6 0 98,-7-1 0-98,-7-7 0 0,0-2 0 0,0-4 0 0,0-2 0 0,0 1 0 0,0 4 0 0,6-1 0 0,9 10 0 0,4 1 0 0,-7-7 0 0,-1 2 0 0,6-1 0 5,-9-5 0 88,3 6 0-93,-5-4 0 0,9-2 0 0,-13 2 0 0,11 0 0 0,-13-6 0 0,4-3 0 0,-4 0 0 0,0 0 0 0,0 0 0 0,0 0 0 0,0 0 0 92,0 0 0-92,0 0 0 1,0 0 0-1,0 0 0 0,0 0 0 0,0 4 0 0,0-4 0 0,0 0 0 0,0 0 0 0,0 0 0 0,0 0 0 0,0 0 0 0,0 0 0 95,0 0 0-95,-17 0 0 0,-34 0 0 0,-31 0 0 0,0 0 0 0,-11 0 0 0,9 0 0 0,6-4 0 0,6-5 0 0,9 2 0 0,8-2 0 0,9 2 0 96,14 2 0-95,9 2 0-1,9-3 0 0,11 6 0 0,3 0 0 1,0 0 0-1,0 0 0 0,0 0 0 0,0-4 0 0,0 4 0 0,0 0 0 0,0 0 0 0,0 0 0 2,0 0 0 89,13 0 0-91,40 0 0 0,25 0 0 0,8 0 0 0,7 0 0 0,-7 13 0 0,-1 8 0 0,-8-8 0 1,-13-3 0-1,-14-1 0 0,-16 0 0 0,-9-9 0 90,-8 4 0-90,-6-4 0 0,-5 0 0 1,-6 0 0-1,8 0 0 0,-8 0 0 0,0 0 0 0,0 0 0 0,0 0 0 0,5 0 0 0,-5 0 0 0,0 0 0 96,0 0 0-96,0 0 0 0,0 0 0 0,0 0 0 0,0 0 0 0,0-4 0 0,4-33 0 0,-4-8 0 0,0-13 0 0,0 1 0 0,0-4 0 0,0 4 0 0,-17-8 0 95,0 2 0-95,-6-2 0 0,4-4 0 0,-2 1 0 0,-9 2 0 0,-8 1 0 0,5 6 0 0,3 12 0 0,3 5 0 0,10 6 0 0,2 11 0 0,7 0 0 0,-1 0 0 92,3 2 0-92,2-1 0 0,-2 6 0 0,6 6 0 1,0 8 0-1,0 4 0 0,0-3 0 0,0 3 0 0,0 0 0 0,0 0 0 0,0 0 0 0,0 0 0 92,0 0 0-92,0 0 0 0,0 0 0 0,-7 0 0 0,3 0 0 0,-2 15-107 0,-3 2-112 0,5 8-256 0</inkml:trace>
    </iact:actionData>
  </iact:action>
  <iact:action type="add" startTime="19103">
    <iact:property name="dataType"/>
    <iact:actionData xml:id="d1">
      <inkml:trace xmlns:inkml="http://www.w3.org/2003/InkML" xml:id="stk1" contextRef="#ctx0" brushRef="#br0">5962 8100 404 0,'0'0'194'1,"0"0"-93"-1,0 0 45 96,0 0-59-96,0 0-33 0,0 0 17 0,0 0 0 0,76 85-5 0,-76-85 11 0,2 0-13 0,-2 0-5 0,0 0 8 0,0 0-14 0,0 0-13 0,0 0-12 0,0 0-5 96,0 0-11-96,0-13-5 0,-15-14 28 0,-33-1 3 0,6-1-4 0,-9 4-9 0,-8 0 2 0,-4 0-3 0,0-7 3 0,-11 3-9 0,7-3-1 0,-5 0-8 0,2 2 3 96,-8-5-10-96,7-8 3 0,-7 8-3 0,2-12-2 0,0 4 2 0,11-4-2 0,2 4-1 0,6-4 1 0,8 8 0 0,-3-3 1 0,7 5 0 0,5 5-1 0,9 7 0 6,1 10 0 90,13-1 1-96,5 10-1 0,7 3-1 0,5-1-1 0,0 4 2 0,0 0 4 0,0 0-4 0,0 0-1 0,0 0-1 0,0 0-1 0,0-9-1 0,-25-10 4 95,10-6 2-95,-10 10 0 0,17 5-2 0,8 10-2 1,0 0 1-1,0 0-1 0,0 0-2 0,0 0 4 0,0 0 1 0,0 0 0 0,0 0-1 0,0 0 1 0,0 0-1 95,0 0 3-95,0 0 1 0,0 0-4 0,0 0-1 0,0 0 1 0,0 0 1 0,0 0 2 0,0 0 1 0,0 0 8 0,0 0-4 0,0 0 2 0,0 0-5 0,0 0-2 95,0 25 6-94,8 28-5-1,26 9-1 0,2-2 4 0,-7-2-6 0,1-4 3 0,1-1-1 0,-10-6 3 0,9-10-2 0,-20-3-1 0,7-5-1 0,-10-7 0 1,-1 3-1 93,4-4 0-94,-7-7 2 0,3-6-2 0,-6-8-1 0,0 0 1 0,0 0-1 0,0 0 0 1,0 0-1-1,0 0-3 0,0 0 3 0,0 0-5 0,0 0-3 2,0 0 3 95,0-22-9-97,-9-38 15 0,-37-23 5 0,-9-10 1 0,-2-1-6 0,11 9-1 0,4 11 1 0,14 25 3 0,16 20-3 0,8 16-2 0,4 13 2 0,0 0 3 0,0 0-3 94,0 0 1-94,0 0 0 0,0 0 2 0,0-3-3 0,0 3-2 0,0-5 2 0,0 5 0 0,0 0 2 0,0 0-3 0,0 0 2 0,0 0-1 0,0 0 0 94,0 0 0-94,0 0-1 1,0 0 2-1,0 0 2 0,0 0-3 0,0 0 0 0,0 0 1 0,0 0 6 0,0 0-6 0,0 0 13 0,0 0 11 0,0 0-5 0,4 0-20 95,38 0 0-95,23 0 0 0,13 0 0 0,0 5 0 0,0-2 0 0,2 1 0 0,-2-4 0 0,-2 0 0 0,-13 0 0 0,-6 0 0 0,-15 0 0 0,-12 0 0 95,-11 0 0-95,-15 0 0 0,-4 0 0 0,0 0 0 0,0 0 0 1,0 0 0-1,0 0 0 0,0 0 0 0,0 0 0 0,0 0 0 0,0 0 0 0,0 0 0 0,0 0 0 2,0 0 0 89,0 0 0-91,0 0 0 0,0 0 0 0,0 0 0 1,0 0 0-1,-11 0 0 0,-14 21-102 0,8-8-182 0,0 15-94 0</inkml:trace>
    </iact:actionData>
  </iact:action>
  <iact:action type="add" startTime="23388">
    <iact:property name="dataType"/>
    <iact:actionData xml:id="d2">
      <inkml:trace xmlns:inkml="http://www.w3.org/2003/InkML" xml:id="stk2" contextRef="#ctx0" brushRef="#br1">15133 2732 627 0,'0'0'188'1,"0"0"28"-1,0 0-64 0,0 0-35 0,0 0 20 0,0 0-21 0,0 0-25 0,29 49-33 0,-104 77 5 0,-37 42-1 0,-17 15-12 0,-3 14-5 100,5-10-9-100,13-15-15 0,15-25 4 0,21-44-12 0,24-35-3 0,22-31 1 0,21-19-5 0,9-15-3 0,2-3-3 0,0 0 0 0,13-77 0 0,63-58 0 0,35-54 0 5,7-14 0 97,13-18 0-102,-4 12 0 0,-12 13 0 0,-22 21 0 0,-11 24 0 0,-12 21 0 0,-17 23 0 0,-13 30 0 0,-11 31 0 0,-10 26 0 0,-19 15 0 0,0 5 0 0,0 0 0 4,0 43 0 97,-32 82 0-101,-48 68 0 0,-31 53 0 0,-7-6 0 0,-9-3 0 0,5-29 0 0,10-25 0 1,13-22 0-1,19-36 0 0,13-35 0 0,23-36 0 0,22-29 0 0,14-22 0 3,8-3 0 98,0 0 0-101,0 0 0 0,0-66 0 0,30-28 0 0,26-28 0 0,3-8 0 0,5-10 0 0,5-14 0 0,20-17 0 0,6-19 0 0,8-9 0 0,8 2 0 0,-5 10 0 105,-20 23 0-105,-10 29 0 0,-21 33 0 0,-24 33 0 0,-12 28 0 0,-12 25 0 1,-7 16 0-1,0 0 0 0,0 0 0 0,0 0 0 1,0 29 0-1,-53 73 0 1,-29 57 0-1,-32 57 0 0,-6 8 0 101,-2 1 0-101,6-20 0 0,6-26 0 0,20-30 0 0,14-27 0 0,19-42 0 0,27-30 0 0,14-29 0 1,13-21 0-1,3 0 0 0,0 0 0 0,0-6 0 0,0-49 0 100,26-15 0-100,12-3 0 0,-19 32 0 0,-17 19 0 0,-2 22-119 0,0 0-182 0,0 0-154 0</inkml:trace>
    </iact:actionData>
  </iact:action>
  <iact:action type="add" startTime="24460">
    <iact:property name="dataType"/>
    <iact:actionData xml:id="d3">
      <inkml:trace xmlns:inkml="http://www.w3.org/2003/InkML" xml:id="stk3" contextRef="#ctx0" brushRef="#br1">13584 2486 783 0,'0'0'197'0,"0"0"-23"0,0 0-60 0,0 0-15 0,289 94-1 0,-192-60-7 3,4 11-37 102,17 19 15-105,8 22-6 0,11 8 5 0,2 13-10 0,13-2-10 0,4 2-12 0,4-4 2 0,0-5-3 1,-14-4-13-1,-9 0-22 0,-15-6 0 0,-23-10 0 0,-17-13 0 0,-29-19 0 101,-20-21 0-101,-18-18 0 0,-15-2 0 0,0-5 0 0,0 0 0 0,0 0 0 0,0 0 0 1,0 0 0-1,0 0 0 0,0 0 0 0,0 0 0 0,-42-8 0 0,-40-57 0 1,-36-21 0 100,-36-21 0-101,4 6 0 0,-10 1 0 0,-2 0 0 0,-2-2 0 0,14 2 0 0,13 7 0 0,15 11 0 0,12 8 0 0,18 18 0 0,9 6 0 0,20 18 0 0,21 7 0 3,19 16 0 97,14 6 0-100,3 3 0 0,6 0 0 0,-4 0 0 0,4 0 0 0,0 0 0 0,0 0 0 0,0 0 0 0,0 0 0 0,0 0 0 0,0 0 0 0,19 0 0 0,63 41 0 105,36 33 0-105,27 14 0 0,1-2 0 0,6 0 0 0,12-3 0 0,11 2 0 0,-9 1 0 0,-6-4 0 0,-10-4 0 0,-26-9 0 0,-12-4 0 0,-26-15 0 1,-27-13 0-1,-29-19 0 101,-13-8 0-101,-17-6 0 0,0-4 0 0,0 3 0 0,0-3 0 0,0 0 0 0,0 0 0 0,0 0 0 0,-61-11 0 0,-40-63 0 0,-41-20 0 1,-24-11 0-1,-11-2 0 0,0-4 0 104,0 1 0-104,13 1 0 0,16 2 0 0,9-1 0 0,8 15 0 1,5 8 0-1,8 19 0 0,6 13 0 0,24 16 0 0,10 13 0 0,17 11 0 0,18 4 0 0,16 6 0 0,8 3 0 100,11 0 0-100,8 0 0 0,0 0 0 0,0 0 0 0,0 0 0 0,0 0 0 0,0 0 0 0,0 0 0 0,0 0 0 0,23 12 0 0,70 50 0 0,46 20 0 0,23 16 0 106,15 12 0-106,10-1 0 0,3 10 0 0,0-1 0 0,-5 1 0 0,-6-8 0 0,-19-10 0 0,-18-2 0 0,-16-9 0 0,-21-20 0 0,-33-18 0 0,-26-23 0 0,-24-20 0 0,-18-5 0 4,-4-4 0 93,0 0 0-97,0 4 0 0,0-4 0 0,0 0 0 0,0 0 0 0,0 0 0 0,0 0 0 0,0 0 0 0,0 0 0 0,0 0 0 0,0 0 0 0,-32-33 0 0,-21-45 0 104,-29-19 0-104,-15-6 0 0,7 16 0 0,-3 15 0 0,19 19 0 0,15 13 0 0,17 27 0 0,6 13 0 0,3 16-146 0,33 28-110 0,0 19-235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5-07T02:54:45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82">
    <iact:property name="dataType"/>
    <iact:actionData xml:id="d0">
      <inkml:trace xmlns:inkml="http://www.w3.org/2003/InkML" xml:id="stk0" contextRef="#ctx0" brushRef="#br0">9955 4742 696 0,'0'0'124'133,"0"0"45"-133,0 0-12 0,0 0-50 0,0 0 8 0,0 0-13 0,-8 0-20 0,19 0 0 0,30 0-7 0,18 0-4 0,10 0-11 0,7 2-11 0,21 1-3 0,12-3-12 0,23 0-9 0,16 0-5 0,15 0-4 2,-2 0 1-2,-4 0-17 0,-11 0 0 0,-12 0 0 1,-11 0 0-1,-13 0 0 0,-17 0 0 0,-6 0 0 0,-14 6 0 0,-4-2 0 0,-14-1 0 6,-20 2 0 2,-11-3 0-2,-18-2 0 2,-6 3 0 0,0-3 0 2,0 3 0-6,0 1 0 4,-26 4 0 1,-56 6 0-2,-33 2 0 0,-27-5 0 0,-6-6 0 2,-15-2 0-1,-17-3 0-3,1 0 0 4,-5 0 0-1,13 0 0 0,16-15 0-3,13 4 0 4,20-4 0-1,12 2 0 0,17-2 0-3,15-1 0 4,20 9 0-2,21 0 0 3,13 1 0-6,10 6 0 3,14 0 0 2,0 0 0-2,0 0 0 0,11 0 0 1,37 0 0 0,31 18 0 0,12-3 0-1,21-10 0 0,20-2 0 2,10-3 0-2,-2 0 0-1,-8-5 0 2,-23-16 0 1,-18 4 0-2,-22 3 0-1,-22 5 0 3,-7 6 0-1,-9 3 0-1,-4 0 0 0,-1 0-33 0,-26 6-233 1,0 16-215 0</inkml:trace>
    </iact:actionData>
  </iact:action>
  <iact:action type="add" startTime="15119">
    <iact:property name="dataType"/>
    <iact:actionData xml:id="d1">
      <inkml:trace xmlns:inkml="http://www.w3.org/2003/InkML" xml:id="stk1" contextRef="#ctx0" brushRef="#br0">12801 4660 575 0,'0'0'301'6,"0"0"-123"2,0 0-22 0,0 0-31-1,0 0 0 0,0 0-28 2,0 0-28-2,152-22 32 0,-71 13-16 0,16 2-12 2,20 2-10-2,17 2-23-1,17-1 0 3,16 4-21-1,-6-1-19-1,-1 1 0 2,-15 0 0 0,-10 0 0-3,-8 0 0 4,-2 11 0-6,-14 3 0 5,-11-5 0-2,-25-3 0 2,-26-4 0-3,-20-2 0 1,-16 0 0 2,-8 0 0-3,-5 0 0 0,0 0 0 2,0 0 0 0,-2 0 0 0,-68 0 0-1,-54 0 0 1,-42 0 0-1,-23 0 0 0,-3 0 0 0,-9-2 0 3,1 2 0-4,10 0 0 4,13-4 0-6,29-1 0 4,24 3 0 0,30-5 0 0,25 5 0-1,24 2 0 0,24-4 0 1,15 4 0 0,6 0 0-2,0 0 0 1,0 0 0 2,0 0 0-3,56 0 0 2,33 0 0 0,41 0 0 0,16 0 0-1,14 0 0 0,-2 0 0 3,-4 4 0-4,-21 1 0 4,-21 1 0-6,-20 3 0 4,-27-3 0 0,-14-1 0 0,-19-2 0-2,-16-3 0 2,-14 0 0 0,-2 0 0 0,0 0 0-1,0 0 0-1,0 2 0 2,-45 2 0 1,-36 3 0-3,-34 18 0 2,57-13-169 0,13 14-281 0</inkml:trace>
    </iact:actionData>
  </iact:action>
  <iact:action type="add" startTime="27322">
    <iact:property name="dataType"/>
    <iact:actionData xml:id="d2">
      <inkml:trace xmlns:inkml="http://www.w3.org/2003/InkML" xml:id="stk2" contextRef="#ctx0" brushRef="#br0">10130 11053 499 0,'0'0'345'8,"0"0"-236"-3,0 0 26 2,0 0 7 2,0 0-35-3,0 0 20 1,0 0-23 1,0 0-16-1,249 0-5 1,-122 0-3 0,11 0-24-1,25 0-19 0,9 0 6 2,4 0-8-4,-7 0-1 4,-20 0-11 0,-24 17-23-1,-22 1 0-2,-16-11 0 3,-15 3 0-1,-24-10 0 0,-20 3 0-1,-14 0 0-1,-10-3 0 2,-4 0 0-1,-4 0 0 1,-86 0 0-1,-61 0 0 0,-65 0 0 1,-32-26 0-2,7-6 0 3,20 3 0-1,37 1 0 1,30 3 0-5,25 12 0 4,31 0 0 0,24 8 0 0,28 5 0-2,16 0 0 2,20 0 0 0,10 0 0-1,0 0 0 1,0-3 0-1,0 3 0 2,64 0 0-2,57 0 0-1,57 0 0 2,38 0 0 0,2 0 0 0,-15 0 0-2,-32 0 0 3,-44 0 0-2,-37 3 0 2,-28 15 0-4,-17 2 0 3,-16-3 0 0,-10-1 0 0,-10 2-100-2,-7 2-148 2,-2-10-142 0,0 4-647 0</inkml:trace>
    </iact:actionData>
  </iact:action>
  <iact:action type="add" startTime="28153">
    <iact:property name="dataType"/>
    <iact:actionData xml:id="d3">
      <inkml:trace xmlns:inkml="http://www.w3.org/2003/InkML" xml:id="stk3" contextRef="#ctx0" brushRef="#br0">12747 10947 346 0,'0'0'239'6,"0"0"19"3,0 0-14-3,0 0-84 2,0 0-26 0,0 0-10 0,0 0-31-2,39 0-63 1,19 18 21 1,15-4 9 0,20 3-2-1,18 1 3 0,19 5-20 3,15-1 2-4,7-2-13 1,4-4 4 2,-11-3-9 0,-18-5-9-1,-24-2-16-3,-26-2 0 3,-28-4 0 0,-25 0 0 1,-15 0 0-4,-9 0 0 2,0 0 0 1,0 0 0 0,-57 0 0-2,-52-4 0 2,-53-23 0 0,-32 5 0 0,-5-2 0-1,9 10 0 0,27 3 0 2,25 11 0-2,29 0 0 2,26 0 0-4,32 0 0 3,22 0 0 0,25 0 0-3,4 0 0 4,0 0 0-1,42 0 0 1,58 0 0-4,48 0 0 2,42 0 0 2,10 0 0-1,-1 0 0 0,-13 0 0-2,-28 0 0 2,-26 0 0 0,-28 0 0-1,-26 0 0 0,-22 0 0 1,-16 0 0 0,-25 0 0 0,-9 0 0-2,-6 0 0 2,0 0 0 0,0 0 0-2,-61 0 0 2,-37 0 0 0,-26 0 0 0,-16 0 0-2,8 0 0 2,15 0 0 0,26 0 0 0,21 0 0 0,27 0 0-2,16 0-97 2,19 0-88-1,8 0-58 1,15 0-235-2</inkml:trace>
    </iact:actionData>
  </iact:action>
  <iact:action type="add" startTime="34797">
    <iact:property name="dataType"/>
    <iact:actionData xml:id="d4">
      <inkml:trace xmlns:inkml="http://www.w3.org/2003/InkML" xml:id="stk4" contextRef="#ctx0" brushRef="#br0">10147 17869 705 0,'0'0'237'7,"0"0"-89"1,0 0-3 0,0 0-31-2,0 0 2 1,214 0-24 1,-104 5-6 0,27 1-7-1,23 0 3 1,17-5-21 0,7 7-17-1,-5-3 2 1,-10 0-8-2,-21 5-8 4,-18 1-6-4,-25-5-24 2,-23 0 0 0,-32-1 0 2,-21-2 0-4,-21-3 0 0,-8 7 0 1,0-7 0 1,-27 0 0 1,-79 11 0-2,-65-5 0-1,-68 2 0 2,-15-2 0 0,-6-6 0-2,16 0 0 2,37 0 0 0,40 0 0 0,31 0 0-1,37 0 0 0,27 0 0 3,35-9 0-4,22 5 0 0,9 3 0 2,6 1 0-1,0-6 0 2,39 0 0-3,60 6 0 3,50-5 0-2,53 5 0 2,3 0 0-4,-3 0 0 2,-32 0 0 2,-29 17 0-1,-26-3 0-2,-18 1 0 2,-25-4 0 0,-30-4 0 0,-15-2 0 1,-20-5 0-4,-7 0 0 4,0 0 0-2,-58 0 0-1,-92-30 0 2,-66-16 0 0,-40 5 0 0,11 10 0-2,49 16 0 2,49 12 0 0,44 3 0 0,40 0 0-2,33 0 0 2,27 0 0 0,3 0 0 0,82 3 0-2,56 12 0 2,62-9-154 0,-93-4-146 0,-12-2-120 0</inkml:trace>
    </iact:actionData>
  </iact:action>
  <iact:action type="add" startTime="35729">
    <iact:property name="dataType"/>
    <iact:actionData xml:id="d5">
      <inkml:trace xmlns:inkml="http://www.w3.org/2003/InkML" xml:id="stk5" contextRef="#ctx0" brushRef="#br0">12953 17905 525 0,'0'0'232'5,"0"0"-2"3,0 0-53 0,0 0-40 0,0 0 17-2,0 0-40 1,-12-18-5 1,44 18-13 0,18 0-5-2,25 0-47 4,30 0 11-3,16 0-13 1,24 0-7-1,29 0-29-1,11 0-6 2,5 8 0 0,-10-3 0 1,-20 6 0-3,-18 10 0 5,-26-7 0-8,-23-2 0 10,-21 1 0-10,-30-6 0 6,-18-1 0-2,-23-1 0-1,-1-5 0 3,0 0 0-2,-87 7 0 0,-58-4 0 0,-63 2 0 3,-49 1 0-4,-8-6 0 2,-1 7 0-2,18-7 0 2,28 5 0 0,29 1 0-2,26 3 0 4,37 2 0-4,35-4 0 3,43 6 0-2,27-13 0-1,20 0 0 1,3 0 0 2,0 0 0-3,52 0 0 2,53 5 0 0,52-5 0 0,33 0 0 0,31 0 0-2,9 0 0 3,-5 0 0-2,-27 0 0-1,-39 0 0 2,-39 0 0 0,-34 0 0 0,-20 0 0-2,-24 0 0 2,-21 0 0 0,-8 0 0 1,-13 0 0-4,0 0 0 3,0 0 0 0,0 0 0-1,-17 0 0 0,-42 0 0 1,-23 0-22-1,-21 0-156 2,61 21-106-2,7 11-194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5-12T02:17:51.7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act:action type="add" startTime="9079">
    <iact:property name="dataType"/>
    <iact:actionData xml:id="d0">
      <inkml:trace xmlns:inkml="http://www.w3.org/2003/InkML" xml:id="stk0" contextRef="#ctx0" brushRef="#br0">25917 6522 757 0,'0'0'290'5,"0"0"-133"3,0 0 25 1,0 0-44-2,0 0-38 0,0 0-32 1,0 0 12-1,-248 0-5 0,113 0-15 1,-17 4-8-1,-14-4-6 1,-17 0-19-1,5 2-12 0,5 7-15 1,14-1 0 1,11 7 0-3,6 0 0 6,10-2 0-7,20 5 0 4,18-3 0-3,31-4 0 2,24-2 0-1,15-4 0-1,17 1 0 3,-2 1 0-2,6-4 0 0,1-1 0-1,-1 1 0 2,-6 2 0 0,5 11 0 0,-4 1 0-1,0 9 0 0,-3 4 0 2,7 6 0-1,4 13 0 0,0 10 0-2,0 8 0 1,0 5 0 1,0 10 0 0,0 7 0 0,0 10 0-2,0 8 0 3,0 3 0-2,0 9 0 0,3 6 0 0,4 9 0 3,-2 10 0-6,0 3 0 4,1-4 0 0,-6-6 0 0,5-10 0-1,-5-9 0 0,3-6 0 2,-3-8 0-2,0-9 0 2,0-11 0-4,0-4 0 3,0-13 0 0,0-14 0 0,0-5 0-2,0-17 0 3,0-10 0-2,0-9 0-2,0-4 0 4,0-6 0-1,0-2 0-1,0 4 0 0,0-2 0 1,0-2 0 0,0 0 0 0,0 0 0-2,13 0 0 2,5 0 0 0,14 0 0 0,10 0 0 1,4 0 0-4,11 0 0 3,12 0 0 0,7 0 0-2,12 0 0 2,6-6 0 0,7 4 0 0,-1-2 0-2,-2 4 0 4,7 0 0-4,-2-1 0 4,-5-2 0-6,2-1 0 4,-4 1 0 0,-13 0 0 0,4-4 0-2,-8 0 0 3,5 1 0-1,-3-2 0-1,-2-2 0-1,-9 2 0 2,-10-4 0 0,-3 4 0 0,-11-4 0-2,-1 4 0 2,-4 2 0 0,-13-4 0 0,-1 5 0 0,-12 3 0-1,-2-5 0 0,-1 4 0 1,-7 0 0-1,-1 1 0-1,-4-1 0 2,3 1 0 1,-3 2 0-3,5 0 0 2,-1-4 0 0,1 4 0-1,2 0 0 2,-1 0 0-3,-6 0 0 2,0 0 0 0,0 0 0-2,3 0 0 2,-3 0 0 0,0 0 0 0,0 0 0 0,0 0 0-2,0 0 0 2,0 0 0 0,0 0 0-2,0 0 0 2,0 0 0 0,0 0 0 0,0 0 0-2,0 0 0 2,0 0 0 0,0 0 0 0,0-4 0-2,0-4 0 2,5-15 0 1,-2-12 0-1,1-14 0-3,-4-5 0 4,0-14 0-2,0-6 0 2,0-7 0-4,0 1 0 5,0 2 0-4,0-3 0 3,0 1 0-4,0-4 0 3,0-13 0 0,0 1 0 0,-3-1 0-1,2 0 0 0,1-5 0 2,0-5 0-2,0-12 0-1,0 1 0 2,0-1 0 0,0 8 0 0,0 13 0-2,1 7 0 2,13 17 0 0,-4 0 0 0,-1 5 0-2,-1 2 0 3,-8-6 0-2,0 2 0 2,0-8 0-4,0 0 0 3,0 7 0 0,0 6 0 0,0 10 0-1,0 10 0 0,0 8 0 1,0 9 0 0,0 12 0 2,-5 5 0-6,5 12-71 4,-3 0-35 0,3 0-63-2,0 5-35 2,0 23-206 0</inkml:trace>
    </iact:actionData>
  </iact:action>
  <iact:action type="add" startTime="11562">
    <iact:property name="dataType"/>
    <iact:actionData xml:id="d1">
      <inkml:trace xmlns:inkml="http://www.w3.org/2003/InkML" xml:id="stk1" contextRef="#ctx0" brushRef="#br0">30006 6562 32 0,'0'0'34'5,"0"0"-26"4,0 0-7-3,0 0 16 0,175-22 47 2,-147 22-4 0,-2 0-50 1,4 0 38-4,-2 0-48 3,1 0-67 1,3-3-117-1,0-6 184-3,-26 3 11 4,3-2-11-2</inkml:trace>
    </iact:actionData>
  </iact:action>
  <iact:action type="add" startTime="11705">
    <iact:property name="dataType"/>
    <iact:actionData xml:id="d2">
      <inkml:trace xmlns:inkml="http://www.w3.org/2003/InkML" xml:id="stk2" contextRef="#ctx0" brushRef="#br0">30559 6482 23 0,'0'0'12'0,"0"0"45"0,0 0-24 7,189-29-29-2,-147 27 9 4,3-9 3-2,-4 4 27-1,-3-2 9 3,-1-3 12-2,-8 0-12 2,-4-1 8-4,-3 3 15 3,-7 4 5 0,-4 4 16 1,-8-1 5-3,0 3 13 2,1 0-25-1,-4 0-9 1,3 0-8-2,-3 0-2 2,0 0 4 0,0 0-1 0,0 0 0-2,-28 0 17 3,-5 0-27 0,-6 0-5-3,-6 0-4 4,-10 0-11-5,-5 0 1 3,-9 0-2 0,-2 5 1-3,-12-2-5 3,-11 3-3 0,-12-4-1 1,-5 3 5-4,-5 2-1 5,3-3-38-4,3-2 0 3,-7 2 0-3,6-4 0 2,-2 0 0-1,-2 1 0 1,2 6 0-1,-2-1 0 1,6 2 0 0,15-1 0-1,7-2 0-1,3-3 0 3,10-2 0-1,5 4 0 0,6-4 0-3,8 0 0 4,1 0 0-2,12 0 0 2,7 0 0-4,6 0 0 5,3 0 0-3,5 0 0 0,-6 0 0-1,-1 0 0 2,-4 0 0 1,-5 0 0-1,4 0 0-2,5 0 0 1,2 0 0 2,10 0 0-1,7 0 0-4,4 0 0 5,2 0 0-1,3 0 0 0,0 0 0-2,0 0 0 2,0 0 0 0,0 0 0 0,-1 0 0-1,1 0 0 1,0 0 0-1,0 0 0 1,0 0 0-2,0 0 0 2,0 0 0 0,0 17 0 0,0 10 0 0,0 7 0-2,0 0 0 4,0 3 0-3,0-1 0-2,0 7 0 4,0 8 0-2,0 0 0 1,0 2 0-1,0-4 0 1,0-5 0-1,0-10 0 2,0-2 0-2,0 8 0-1,0 7 0 3,0 15 0-2,1 13 0-1,2 11 0 2,6 14 0 1,-9 1 0-1,3 6 0-1,-3 0 0-1,0-9 0 3,0 2 0-1,0-2 0-2,0-2 0 1,0 8 0 1,0 4 0 0,0-9 0-2,0-5 0 2,0-10 0 0,2-5 0 1,1-7 0-3,-3 1 0 1,4-6 0 1,-4-6 0 1,0-3 0-4,0-12 0 3,0-2 0 1,0-9 0-2,0-10 0 1,0-1 0-1,0-4 0 1,0 0 0 0,0 0 0-3,0 4 0 3,0-4 0 0,0 0 0 0,0-5 0-2,0-10 0 2,0 1 0 0,0-6 0 1,0 0 0-4,0 0 0 3,0 0 0 0,0 0 0 0,0 0 0-2,0 0 0 2,0 4 0 0,0-1 0 0,0 2 0-1,0-2 0 0,0-3 0 2,0 0 0-2,0 0 0-1,6 0 0 3,35 0 0-2,16 0 0 2,14-3 0-4,9-11 0 4,5 3 0-2,2-2 0 3,13 2 0-6,4 2 0 4,16 4 0 1,12 2 0-1,10 3 0-3,-2 0 0 3,-8 0 0 0,-8 0 0 1,5 3 0-2,-1 6 0 0,3-4 0 2,-7 1 0-4,-17-3 0 2,-8-3 0 1,-12 0 0 0,-11 0 0 0,-6 0 0-2,-5 0 0 2,-7-5 0-1,0-8 0 2,-1 0 0-3,-2 3 0 2,1-1 0 0,-8-1 0 0,-9 3 0-3,-11 0 0 4,-9 4 0-1,-5 3 0 0,-7-2 0-1,-1 0 0 0,-3 3 0 1,5-3 0 0,5 4 0-1,2-3 0 0,2-2 0 1,1 5 0 0,-6-5 0-3,-11 5 0 4,-1 0 0-1,0 0 0 0,0 0 0-2,0 0 0 2,0-1 0 0,0-3 0 0,0-12 0-2,0-17 0 2,0-18 0 0,0-22 0 0,0-6 0-1,0-20 0 1,0-16 0 1,-1-23 0-3,-11-30 0 0,0-23 0 3,-2-15 0-2,8-5 0 1,3 2 0-2,-1 8 0 3,4 8 0-1,-3 12 0-1,-2 8 0 0,-7 14 0 0,5 14 0 1,-4 23 0 1,4 23 0-4,4 27 0 4,0 26 0-1,3 22 0-1,-2 18 0 0,-4 6 0 0,-1 0 0 2,-8 35-60-2,3 34-129 0,2-20-168 1,7 1-386-1</inkml:trace>
    </iact:actionData>
  </iact:action>
  <iact:action type="add" startTime="15176">
    <iact:property name="dataType"/>
    <iact:actionData xml:id="d3">
      <inkml:trace xmlns:inkml="http://www.w3.org/2003/InkML" xml:id="stk3" contextRef="#ctx0" brushRef="#br1">26762 11014 869 0,'0'0'158'5,"0"0"-12"0,0 0-32 3,0 0-8 0,-182 23-15 0,86-11-8-2,-7-2 5 3,-17-6-23-2,-9 0 6 2,-13 2-11-3,-3 0-13 2,0 3-1-1,0 1-11 1,5 0 8-1,-10-2-18 0,-3 2-25 5,-8-10 0-6,5 2 0 1,14-2 0 0,9 0 0 2,8 0 0-2,-3 3 0 1,0 5 0-1,7 0 0 0,1 9 0 1,5-4 0-2,6-1 0 4,1 0 0-4,8-3 0 4,7-4 0-6,3 1 0 5,14-4 0-2,7 2 0 3,3-1 0-5,17-2 0 2,6 6 0 2,7-4 0-2,12-1 0 0,-3 3 0 0,0 0 0 0,-1 3 0 1,-10 4 0-1,-1 2 0 0,-1 0 0 2,7-1 0-2,-4-2 0-1,13-3 0 3,0 2 0-1,9-5 0-1,7 1 0 0,1-6 0 0,5 3 0 2,-5-3 0-3,7 6 0 1,-6 2 0 1,3 10 0 1,3 11 0-2,0 15 0 0,0 14 0 0,0 11 0 1,6 10 0 0,9 5 0-1,4 5 0 1,-1 8 0 0,-4 1 0-1,-4-3 0-1,1 5 0 3,-1-5 0-2,4 6 0-1,-10 4 0 2,-1-4 0 1,3 1 0-2,-6-10 0 1,3-8 0 0,-1-8 0-1,4-13 0 1,1-1 0 0,-4 2 0-3,-3 0 0 4,3-1 0-2,1-4 0 2,-1-8 0-4,2-7 0 3,-5-4 0 0,4-2 0 1,-4 3 0-3,5-1 0 2,-2 7 0-1,-2 2 0-1,2-8 0 3,-3-7 0-2,3-10 0 2,-3-8 0-2,5 0 0 1,-5-8 0-2,3-1 0 3,-3-7 0-2,0 1 0-1,3-1 0 2,-3 0 0 0,0 4 0 0,0-4 0-2,0 0 0 2,3 6 0 1,1 0 0-2,1-1 0-1,4 4 0 4,-5-4 0-4,13-2 0 0,7 1 0 3,7-4 0-2,14 0 0 1,16 0 0 0,8 0 0 0,10-10 0-1,8-6 0 2,10-1 0-4,3-4 0 2,2 4 0 2,-3-1 0-2,-6 3 0 1,-10 7 0-1,0 3 0 0,-7 0 0 1,3 3 0 1,5 2 0-4,1 0 0 5,2 0 0-4,1 0 0 0,3 0 0 3,7 0 0-2,3 0 0 2,1 0 0-1,-9 0 0-2,2 2 0 1,-11 11 0 2,-8-2 0-2,-4-2 0-1,-6-4 0 2,1-1 0 0,5-4 0 0,-3 0 0-1,3 0 0 0,-3 0 0 2,7 0 0-2,-3 0 0-1,-1-4 0 2,1-1 0 0,-7-4 0 0,1 1 0-2,-7-2 0 2,1 9 0 0,-1-4 0 0,-4 3 0-1,-3-1 0 0,-6 3 0 2,5-3 0-2,2 3 0-1,1-3 0 2,-2 3 0 0,-8 0 0 0,-11 0 0-2,0 0 0 2,-5 0 0 0,-5 0 0 1,3 0 0-4,-8 0 0 4,3 0 0-2,2 0 0 0,-4 0 0 0,-2 0 0 0,0 0 0 2,3 0 0-2,-3 0 0 1,6 0 0-1,-2 0 0 2,2 0 0-2,-6-4 0-1,-8 4 0 2,-5-1 0 0,-2 1 0-1,-3 0 0-1,0-4 0 3,0 4 0-2,0 0 0 2,0 0 0-3,0-16 0 3,0-17 0-1,0-10 0-1,-15-15 0-1,-6 0 0 2,-3-2 0 1,5-13 0-2,4-15 0 1,0-13 0-2,3-18 0 4,-2-9 0-5,4-11 0 2,2-3 0 2,-2-9 0-2,4-5 0 1,-2-7 0-1,8 4 0 0,0 0 0 2,0 4 0-3,0-1 0 2,-4 5 0 1,-13 6 0-2,1 8 0-2,-2 22 0 4,-1 24 0-2,11 32 0 1,1 28 0 1,1 17 0-2,1 11 0-1,-1 3-34 3,-7 0-168-2,11 0-111 0,2 15-369 0</inkml:trace>
    </iact:actionData>
  </iact:action>
  <iact:action type="add" startTime="17411">
    <iact:property name="dataType"/>
    <iact:actionData xml:id="d4">
      <inkml:trace xmlns:inkml="http://www.w3.org/2003/InkML" xml:id="stk4" contextRef="#ctx0" brushRef="#br1">33434 10927 688 0,'0'0'275'4,"0"0"-114"3,0 0-37 1,0 0-46 1,0 0 6-4,0 0 4 3,-202 3-14 1,105-3 0-1,-26 0-8-2,-22 0-1 1,-12 0-7 2,-13 0-4-2,-1 0-21-1,2 0-9 3,-4 7 6-2,5-4 0 4,1 2-6-6,8 1-7 5,14-4-17-4,6 3 0 4,12 0 0-6,0 0 0 5,8 5 0-2,4-2 0 3,3-3 0-4,4 4 0-1,1 0 0 4,-5-4 0-2,-4 2 0-1,0-2 0 3,5 1 0-2,8-1 0 2,15 0 0-4,5 2 0 4,15-3 0-1,12 2 0-1,-4-3 0-1,7-2 0 4,-3-1 0-3,-10 0 0-2,-2 0 0 4,-12 0 0-2,4 0 0 1,7 0 0 0,11 0 0-1,13 0 0 1,12 0 0 0,0 0 0 0,-1 0 0-3,2 0 0 4,-2 0 0-2,-6 0 0-1,7 0 0 2,-5 0 0 1,7 0 0-1,3 4 0 0,-2-1 0-3,3 0 0 5,10-1 0-4,4 2 0 4,-2-3 0-6,-3 4 0 4,-6 3 0 0,-4 4 0-1,1-4 0 1,-2 5 0-1,5-6 0 2,-6-1 0-4,-5 1 0 3,-4-6 0 1,6 6 0-2,12-7 0 1,13 3 0-2,5-3 0 2,3 0 0 0,0 0 0 0,0 0 0-2,0 7 0 3,0 6 0-1,0 16 0-1,0 8 0 0,0 10 0 0,0 2 0 3,0 8 0-2,0 1 0-2,0-1 0 1,0 9 0 3,3 7 0-4,-3 5 0 2,8 2 0-2,-5 5 0 4,-2 2 0-6,-1 4 0 3,0 2 0 1,0 5 0 0,0 6 0-1,0 0 0 1,0 1 0 1,0-4 0-3,0 4 0 2,-4 0 0-2,-7-10 0 2,5-11 0 1,-1-14 0-3,2-18 0 3,1-8 0-2,-1-4 0 2,5-13 0-4,0-5 0 5,0-4 0-4,0-5 0 1,0 3 0 0,0 1 0 0,0 7 0 1,0-1 0 0,0 9 0 0,0 6 0-2,0-2 0 4,0 0 0-3,0-10 0-2,0-6 0 3,0-8 0 0,0-6 0 0,0-1 0 0,0-2 0-2,0 1 0 2,0-4 0 0,0 3 0-2,0 5 0 3,12 2 0-2,0 3 0 2,5 4 0-2,1-1 0-1,3-3 0 3,9-1 0-1,-6 0 0-2,4-4 0 1,-4 5 0 1,-3-2 0 0,0 4 0-2,-5-4 0 3,-2-2 0-3,-7-2 0 3,11-3 0-3,2-2 0 3,8-2 0-2,15 0 0 4,14 0 0-8,9 0 0 6,27-8 0-1,11-10 0-1,16 4 0 1,7-4 0-1,-10 7 0 1,-10 5 0-1,-12 2 0 1,-12 3 0-2,-3 1 0 4,6 0 0-3,10 0 0-2,9 0 0 4,15 0 0-2,4 0 0 1,0 0 0-1,0 0 0 1,-3 0 0 0,-3-4 0 0,3-9 0-1,-4-2 0-1,-9 1 0 2,-5 5 0 0,-4 6 0 0,-8-1 0-1,5 4 0 0,-8-3 0 1,2 3 0 0,-2-3 0-2,-4 1 0 4,-11 2 0-4,-1 0 0 0,-4 0 0 3,-5 0 0-2,-1 0 0 2,-1 0 0-2,-3 0 0 1,5 0 0-1,-6 5 0 1,1 2 0-3,0-2 0 3,1 2 0 0,-1-5 0 1,3-2 0-4,-1 0 0 3,6 0 0 0,-5 0 0 0,-8 0 0-1,-1 0 0 0,0 0 0 2,-7 0 0-3,-7 9 0 1,-8-6 0 1,-9-1 0 0,-4-2 0 0,-2 0 0-1,-1 3 0 0,-1 0 0 1,1-3 0 0,-4 4 0-2,-2-4 0 2,1 3 0 0,-6-3 0 0,-2 2 0-3,2 1 0 4,0-3 0-1,2 0 0 0,-2 0 0-1,7 0 0 0,4 0 0 2,4 0 0-3,-3 0 0 1,4 0 0 1,5 2 0 0,-9 2 0 0,1-2 0-2,-5-2 0 2,-5 4 0 0,-3-4 0 0,-3 0 0-2,0 0 0 2,0 0 0 0,0 0 0 0,0 0 0-2,0 0 0 1,0 0 0 2,0 0 0-2,7 0 0 1,-2 0 0-1,4-24 0 1,-2-14 0 0,1-11 0-2,-8-12 0 2,0 0 0 0,0 0 0 0,0 6 0-2,0 13 0 2,0 6 0 0,0 13 0 1,0 0 0-4,0 3 0 3,0-9 0 0,0-15 0 0,0-16 0-2,0-19 0 2,-3-9 0 0,-9-15 0 0,3-8 0 0,4-4 0-2,5-8 0 3,0 1 0-2,0 3 0-1,0 0 0 2,0 9 0 0,2 15 0 0,1 8 0-2,-3 4 0 3,0-1 0-2,0-8 0 2,0-5 0-4,0 0 0 3,0 6 0 1,0 9 0-1,0 9 0-2,0 9 0 1,0 13 0 1,0 15 0 0,0 16 0-2,0 12 0 1,0 8 0 2,0 0 0-1,-5 0 0-1,-8 0-132 0,-2 8-59 1,6 10-119 0,9 10-247-3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5-04T03:12:43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29">
    <iact:property name="dataType"/>
    <iact:actionData xml:id="d0">
      <inkml:trace xmlns:inkml="http://www.w3.org/2003/InkML" xml:id="stk0" contextRef="#ctx0" brushRef="#br0">2378 2361 9 0,'0'0'104'110,"0"0"-91"-110,0 0-3 0,-2-3-10 0,-7-4-89 0</inkml:trace>
    </iact:actionData>
  </iact:action>
  <iact:action type="add" startTime="9969">
    <iact:property name="dataType"/>
    <iact:actionData xml:id="d1">
      <inkml:trace xmlns:inkml="http://www.w3.org/2003/InkML" xml:id="stk1" contextRef="#ctx0" brushRef="#br0">2378 2361 204 0,'-205'-33'277'0,"205"33"-78"2,0 0-34-2,0 0-19 0,0 0-17 0,0 0-9 0,0 0-4 0,0 0-19 0,0 0-24 0,1 0 24 0,28-3-37 0,17 3-27 0,7 0 33 0,6 0-14 0,10 0-2 0,3 0-3 0,7 3-11 0,8 7-12 0,3-5-2 0,17-3-5 0,3-2 0 0,8 0-17 0,12 0 0 0,1 0 0 5,1 0 0-5,-2-2 0 0,-1-18 0 0,-4-3 0 0,6 2 0 7,0 1 0 1,4 8 0-1,-4 9 0 0,0 3 0 3,-7 0 0-2,-14 0 0-2,-2 6 0 1,-5 5 0 0,-1-1 0 1,4-7 0-2,-3-1 0 2,0-2 0 0,-5 0 0 7,-9 0 0-13,4 0 0 4,-15 0 0 1,4-2 0 1,-7-1 0-2,-2 3 0 2,-4 0 0 3,-6 0 0-5,-2 0 0-1,-5 0 0 3,-9 0 0 1,-2 0 0-2,-6 0 0-1,-7 5 0 4,-3 1 0-2,-3-1 0 0,-7 1 0-4,2-2 0 4,-13-4 0 1,2 0 0-2,-7 0 0-1,-3 0 0 1,0 0 0 2,0 3 0-2,0-3 0 0,0 3 0 0,0-3 0 2,-28 2 0-1,-40-2 0-1,-29 3 0 0,-19-1 0 2,-6-2 0-2,-14 0 0-2,-9 0 0 4,-9 0 0-1,-3 0 0 0,-9 0 0-2,0 0 0 2,5 0 0 0,-1 0 0 1,4 0 0-4,2 3 0 3,6 4 0 0,5-2 0 3,5-5 0-5,5 0 0-1,4 0 0 4,-1 0 0-2,-3 0 0 0,11 0 0 2,5 0 0-2,-1 0 0 0,8 0 0-2,0-12 0 4,5-4 0-1,7 1 0 0,2 0 0-2,11 7 0 2,6 3 0 1,6 5 0-2,12 0 0-1,11 0 0 2,3 0 0 0,11 0 0 1,5 0 0-1,8 0 0 2,6 0 0-2,8 0 0-3,7 0 0 0,1 0 0 2,3 0 0 2,0 0 0-3,0 0 0 1,0 0 0 1,0 0 0-1,0 0 0 1,0 0 0 0,0 0 0 1,0 0 0-1,31 0 0-1,29 0 0-2,36 5 0 3,14 1 0 0,23-4 0 0,24-2 0-2,15 0 0 2,5 0 0 0,5 0 0 0,-8 0 0-1,-11-2 0-1,-6-8 0 4,-17 2 0-3,-2 2 0-1,3 1 0 2,-4 3 0 0,-2-3 0-2,-14 5 0 4,-16 0 0 0,-11 0 0-3,-10 0 0-2,-1 0 0 1,-6 0 0 1,-3 0 0 2,-3 0 0-2,-10 0 0 0,-9 0 0 1,-10 0 0 2,-1 5 0-2,-13-5 0-3,-4 0 0 3,-8 0 0-1,-5 0 0 0,-4 0 0 0,-7 0 0 0,8 0 0 1,13 0 0 1,0-16 0-3,6-25-130 3,-21 21-280-2,-6 2-458 2</inkml:trace>
    </iact:actionData>
  </iact:action>
  <iact:action type="add" startTime="12590">
    <iact:property name="dataType"/>
    <iact:actionData xml:id="d2">
      <inkml:trace xmlns:inkml="http://www.w3.org/2003/InkML" xml:id="stk2" contextRef="#ctx0" brushRef="#br0">33061 3175 658 0,'0'0'217'2,"0"0"-106"5,0 0-13 0,0 0-57 1,0 0 59 0,0 0-30 0,-174-14-7-2,94 54-12 2,-9 21-7 0,5 21 5 0,1 25-7-2,18 20 2 2,11 25-9 0,16 4-4 0,16 0-6-1,19-9-8 2,3-4-2-1,19-1-6-1,55 1-1-1,27-11-7 2,15-12-1 0,5-28 0 0,-5-28-1-2,-12-28 2 2,-10-30 3 0,-1-6 5 1,-4-53-6-4,-5-33-2 4,-9-26 4-1,-12-21 0 0,-26-12 6-2,-13-8 6 2,-23-4 6 0,-1 3-3-1,-13 7-4 1,-41 7-5-2,-21 18-5 5,-11 20-6-7,-6 25 0 4,4 19 0 0,-2 15-7 0,4 7-52-2,0 13-76 2,60 23-88 0,5 0-173-1</inkml:trace>
    </iact:actionData>
  </iact:action>
  <iact:action type="add" startTime="13675">
    <iact:property name="dataType"/>
    <iact:actionData xml:id="d3">
      <inkml:trace xmlns:inkml="http://www.w3.org/2003/InkML" xml:id="stk3" contextRef="#ctx0" brushRef="#br0">26273 2384 614 0,'0'0'277'3,"0"0"-128"5,0 0 2 0,0 0-57 0,0 0 18-2,206-3-10 2,-129 3-4 0,12 0-20 0,16 11 0-2,3 4-12 3,11 2-11-2,10-1-7 1,12 0-5-2,-4 4-1 2,2 0-10 0,-4 1-24 0,-11-3-8 1,-3-8 0-3,6-6 0 3,2-4 0-2,6 0 0-2,-5-4 0 6,-6-12 0-3,-9 1 0 1,-1 7 0-6,-4 5 0 5,-7 3 0 3,-1 0 0-4,-3 0 0-3,-9 0 0 6,-4 0 0-3,-6 0 0-1,-6 0 0 2,-6-4 0-1,-7 1 0 1,-6 3 0 0,-2-3 0-2,-5 3 0 2,-14-2 0 1,5-1 0-2,-12 1 0-2,-9-2 0 4,-2 0 0 0,-16 4 0 1,0 0 0-5,0 0 0 2,0 0 0 0,0 0 0 0,0 0 0-1,-6 0 0 4,-46 0 0-3,-24 0 0 1,-31 0 0-2,-6-2 0 2,-17-3 0 0,-15-5 0-1,-17 5 0 0,-10-4 0 1,-3-3 0 1,0-5 0-2,2 1 0-1,13-2 0 2,7 5 0 0,18 8 0 0,11 2 0 2,-3 3 0-4,-2 0 0 2,-1 0 0-1,5 0 0-1,8 0 0 2,11 0 0-2,1 0 0 3,-2 0 0-3,3 0 0 2,-2 0 0 0,4 0 0 0,4 6 0-1,11 2 0 0,12 4 0 2,12-3 0-2,11 2 0 2,18-2 0-1,7 0 0 0,16-3 0-1,8-6 0-2,3 0 0 1,0 0 0 2,0 0 0 1,0 0 0-3,30 7 0 3,46 4 0-2,41 3 0 1,25-8 0 0,27-1 0-1,21-5 0 2,14 0 0-3,3 0 0 2,0 0 0-3,-17 0 0 5,-9 0 0-3,-9 0 0-2,4 0 0 4,-1 0 0-1,9 0 0 0,-1 0 0-2,4-5 0 4,-2-5 0-3,-12 2 0 1,-24 2 0-3,-18 1 0 4,-20 5 0-2,-24 0 0 1,-11 0 0-2,-18 0 0 4,-13 0 0-3,-9 0 0 2,-20 0 0-4,-10 0 0 1,-6 0 0 3,0 0 0-2,0 0 0-1,0 0 0 2,-1 0 0 0,-50 0-48 1,-27 0-255-3,32-2-48 2,-9-3-513-1</inkml:trace>
    </iact:actionData>
  </iact:action>
  <iact:action type="add" startTime="23909">
    <iact:property name="dataType"/>
    <iact:actionData xml:id="d4">
      <inkml:trace xmlns:inkml="http://www.w3.org/2003/InkML" xml:id="stk4" contextRef="#ctx0" brushRef="#br0">7852 13721 582 0,'0'0'131'7,"0"0"-66"1,0 0 80-2,0 0-6 2,-250-105-54 0,97 105-20 0,-41 0-10-2,-47 11-4 3,-41 36 8-2,-36 20 0 2,-6 25-15-2,7 22-7 1,16 19-1 0,41 15 0 0,36 9-8-2,34 11-11 2,28 3-4 1,28 12-1-2,27 11 4 0,27 10 8 0,32 13 2 2,22 16 2-2,26 6-7-1,0 19 2 2,54 15 11 0,55 4-10 0,39 0-4-2,50-12 0 2,61-20 1 0,62-18-5 1,67-21-6-5,42-38 1 5,10-20 3-2,-2-32 2 2,-3-44-3-3,11-60-3 2,-2-24-2-1,-1-103 1 1,-30-60 0 1,-57-62 1-3,-54-71-10 3,-64-59 0-2,-66-60-6-1,-65-32 3 2,-69-10-3 0,-38-4 6-1,-87 23-8-1,-54 47-3 4,-53 72-4-3,-71 94 8 2,-83 97 7-5,-85 82 0 13,-45 58-3-15,4 9-5 5,31 52-48-1,45 3-128 0,312-13-67 2,24-10-148 0</inkml:trace>
    </iact:actionData>
  </iact:action>
  <iact:action type="add" startTime="25358">
    <iact:property name="dataType"/>
    <iact:actionData xml:id="d5">
      <inkml:trace xmlns:inkml="http://www.w3.org/2003/InkML" xml:id="stk5" contextRef="#ctx0" brushRef="#br0">26687 12407 189 0,'0'0'460'4,"0"0"-437"4,0 0 144 0,-220-3-66 0,87-1-29-2,-39 4-6 2,-28 0-19 0,-17 4-3 0,-7 27-7-2,-16 10-9 2,3 17 2 2,2 13-11-3,3 18-1-1,12 21-11 2,20 20-1 0,10 21 2 0,18 15 20-3,22 11 10 4,7 5 0-2,14 13 1 2,3 11-8-3,7 6 0 4,2 14-14-3,14 8 1 4,12 10 3-8,7 17-5 5,9 0-1-1,6 7-3 3,11-13 13-5,9-23-4 2,11-21 0 1,20-13-14 2,18-4 2-5,35-6 2 2,65 6 3 1,57-5-1 1,49 9 1-5,56 1-10 4,45-3 3 0,28-8 10 1,25-27-9-3,13-31 4 2,-4-34-2 0,8-32 1-1,13-38-5 0,20-26 13 3,12 0 6-4,5-70-6 5,-12-34-5-6,-13-51 2 1,-9-58-9 3,-11-48-6-2,-13-40 11-1,-37-37-3 2,-37-8-1 1,-36-3 0 0,-52 21-1-2,-45 22-3 2,-54 8 0-5,-57 23-4 4,-44-3 1-3,-14 3 1 7,-97 7 1-6,-57 9 0 3,-58 6 1-5,-68 15-3 6,-51 2 1-4,-37 5-2 3,-15 5 15-2,-5 22-2-1,1 42 1 3,17 54-14-2,5 55 0-1,24 53-59 3,29 28-63 0,255 44-115-2,20 16-141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24T04:16:23.49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22">
    <iact:property name="dataType"/>
    <iact:actionData xml:id="d0">
      <inkml:trace xmlns:inkml="http://www.w3.org/2003/InkML" xml:id="stk0" contextRef="#ctx0" brushRef="#br0">21701 13666 451 0,'0'0'265'109,"0"0"-164"-109,0 0 21 0,0 0-25 0,0 0-30 0,0 0-10 0,0 0-9 0,27-40-12 0,-27 40 2 0,0 0 12 0,0 0 3 0,0 30-25 0,0 27-14 0,0 21 1 0,-4 15-1 0,-4 4 1 0,8 6-3 0,0 3 2 1,0-3-2-1,0-1-1 0,0-8-2 0,0-9 1 0,0 5 1 0,12-9-3 0,7-10-4 0,-2 2 2 0,2 1 0 0,0-2 0 0,-8 3-4 0,6-10 0 0,-9 0 2 0,-4-8-3 0,0-7 1 0,-4-6 0 52,0-15-1-52,0 0 0 0,0-4 1 0,0-6-2 0,0-3 0 0,0 2 0 0,0-6 0 22,0-5 0-22,0 2 0 0,0-9 0 16,0 0-6-16,0 0 1 14,-14 0-5-13,-12-9-1 14,-1-28-6-15,-5 2 12 26,5 1 1-26,-2 6-3 0,3 7 5 18,3-4-2-18,0 8-2 0,10 2-2 16,5 8 2-16,8-1 3 23,-9 8 3-23,9 0 0 0,0 0 2 25,0 0 2-25,0 0 4 0,0 0 21 8,0 0 7 0,0 0 5 10,0 0 1-18,17 8-13 0,4 12-1 16,3-1 0-16,-1 6 8 14,0-13-9-13,-4 1 3 14,-4-2-11-15,-3-11 2 14,-5 0-7-14,7 0-4 17,1 0-5-17,0 0-2 15,10 0 0-15,-2 0-2 15,0 0 1-15,-6-18 0 13,6 0 2-12,1-11-3 14,1 1 1-15,9-9-2 23,2-7 1-23,-5-1-2 1,-6-4 1 12,1 8 0-13,-7 13-3 15,-5 7 1-15,16 9-19 14,-1 12-66-14,14 0-91 78,-29 0-130-78,1 12-379 0</inkml:trace>
    </iact:actionData>
  </iact:action>
  <iact:action type="add" startTime="9630">
    <iact:property name="dataType"/>
    <iact:actionData xml:id="d1">
      <inkml:trace xmlns:inkml="http://www.w3.org/2003/InkML" xml:id="stk1" contextRef="#ctx0" brushRef="#br0">29782 13713 809 0,'0'0'141'0,"0"0"19"1,0 0-87-1,0 0-49 0,0 0 15 0,49 236-6 0,-43-154 10 0,-2-4 1 0,5-4 16 0,1-2-3 0,1-1-12 0,6 1-20 0,0 6-6 0,2-5-4 24,-7 5 0-24,5-13 0 0,-6 10-3 20,1-3-1-20,-1 2-7 1,3-5 3 10,-5-11-1-4,-3-5-1-1,3-9-2 14,-9-6-2-19,0-5 0-1,4-1 0 13,-4-7-1-13,0-6 0 16,0-6 0-16,0-8 1 14,0 2-1-13,0-7-2 14,4 0-1-15,-4 0-1 15,0 0-1-15,0 0 0 15,0 0-1-15,0 0-2 14,0 0 1-14,0 0 7 16,0 0-2-16,0 0 1 22,0 0 1-22,0 0 3 0,0 0 0 9,0 0-2 12,0 0 1-21,0 0-2 0,0 0 0 14,0 0 0-14,0 0-4 16,0 0-3-15,-4 0-6 14,-34-25 6-15,-2-3-1 15,0-9-8-15,-2 1 2 13,4 0 1-12,4-1 4 15,5 3 2-16,7 15 0 13,4 6 5-13,5 9-1 21,7-1 1-21,3 5 2 3,3 0 3 12,0 0 2-15,0 0 1 15,0 0 12-15,0 0 12 14,0 0 3-14,0 0-3 16,0 5-3-16,9 31-17 14,22 6 1-14,-5-1 5 16,3 4 2-16,1-2-4 14,-7-6 9-14,2 1-11 17,-4-11 5-17,-8-2-2 14,6-8-3-14,-4-5-4 16,-3 1 4-15,-1-2 0 12,-5-7 5-13,5 5-8 15,-7-4 1-15,6-1-2 22,-5-4 2-22,-5 0-6 0,8 0 2 15,-6 0-2-15,7 0-3 10,8 0-1 11,10 0 0-21,9-18 0 0,14-29 1 15,1-15 0-15,2-16-1 15,8-4 0-15,-9 2 1 16,-1 1-1-16,-11 23 0 14,-6 7 0-14,-24 27 0 16,1 10-1-16,-11 12 1 13,0 0-6-13,0 0-94 15,0 0-70-15,0 12-97 15,-13 22-325-15</inkml:trace>
    </iact:actionData>
  </iact:action>
  <iact:action type="add" startTime="12038">
    <iact:property name="dataType"/>
    <iact:actionData xml:id="d2">
      <inkml:trace xmlns:inkml="http://www.w3.org/2003/InkML" xml:id="stk2" contextRef="#ctx0" brushRef="#br1">20285 16927 771 0,'0'0'135'65,"0"0"66"-65,0 0-69 0,0 0-35 0,0 0-8 0,0 0-11 0,21 21-12 0,-57 32-40 0,-16 20 9 0,1 8 1 23,-2-6-3-23,1 6-10 0,3-19 3 16,20-13-12-16,8-25 0 14,8-20-9-14,13-4-1 16,0 0 2-16,13-21-6 15,56-73 0-15,43-36 0 15,10-26 7-14,5 9-6 12,-16 20 5-13,-33 55 9 16,-34 26 10-16,-18 35 6 22,-22 11 11-21,-4 0-6-1,0 44-2 7,-4 59 9 15,-43 27-36-22,-5 14-6 0,-1-19 1 14,17-34 1-14,11-26 0 16,8-40-3-16,17-13 0 14,0-12 0-14,0 0 0 12,0 0 0 5,38-21 0-15,44-48 0-2,19-24 0 15,-10 3 0-15,-15 15 0 14,-26 31 0-14,-27 28 0 17,-16 12 0-16,-7 4 0 11,0 0 0-11,0 11 0 14,-2 54 0-14,-36 22 0 20,-2 7 0-21,14-21 0 0,7-37 0 16,5-15 0-15,14-14 0 13,0-7 0-14,0 0 0 15,10 0 0-14,49-28 0 12,23-28 0-13,17-22 0 16,-4-4 0-16,-17 14 0 14,-23 22 0-14,-32 30 0 16,-19 16 0-15,-4 0 0 16,0 12 0-16,0 57 0 4,-18 12 0 1,-14 2 0 8,15-26 0-13,4-25 0 15,13-20 0-16,0-12 0 14,0 0 0-14,0 0 0 21,21 0 0-21,34-36 0 0,15-22 0 16,1 5 0-16,-7-8 0 16,-10 7 0-16,-20 19 0 15,-11 13 0-15,-8 14 0 13,-15 8 0-13,0 0 0 16,0 0 0-16,0 0 0 14,0 0 0-13,0 8 0 18,0 17 0-18,-4 17 0 10,-30 19-40-11,5-4-65 14,-5 17-111-13,21-42-132 21,5 5-640-21</inkml:trace>
    </iact:actionData>
  </iact:action>
  <iact:action type="add" startTime="13642">
    <iact:property name="dataType"/>
    <iact:actionData xml:id="d3">
      <inkml:trace xmlns:inkml="http://www.w3.org/2003/InkML" xml:id="stk3" contextRef="#ctx0" brushRef="#br1">27856 16793 877 0,'0'0'149'14,"0"0"30"-14,0 0-49 16,0 0-42-16,0 0-17 14,0 0-50-14,-118 227 5 16,55-127 0-16,4-10 2 14,2-21 0-14,23-21-3 23,7-18-7-23,10-27-4 0,13 1-8 15,4-4-2-15,0 0 2 14,30-29-3-14,52-61-2 17,27-32 5-17,-1-8-4 15,-11 12 0-15,-32 40 1 15,-23 37 0-15,-23 21-2 13,-19 20 7-13,0 0 5 12,0 11 7 7,-23 60 50-19,-36 34-55 0,-13 17-11 15,9-12 5-14,8-20-2 13,19-32-3-14,20-34 4 16,9-12-3-16,7-12-2 13,0 0-1-12,7 0-2 14,62-36 3-15,24-46-3 23,19-19 1-23,-7 1 1 0,-19 28-2 16,-31 35 0-16,-38 20 0 14,-11 17 3-14,-6 0-3 15,0 29 0-15,-42 53 15 14,-17 15-11-14,2-3-3 17,17-16 0-17,11-32 1 13,18-18 0-13,7-19 0 16,4-9-2-16,0 0 1 14,4 0-1-14,59-9-16 23,30-56 14-23,19-8 2 0,-3-14-2 10,-22 19 0 4,-32 22 1-14,-32 30 0 21,-19 16 1-21,-4 0 5 0,0 0-4 15,0 44 0-15,-36 21 11 15,-2 6-9-15,9-14 0 16,10-29-2-16,14-12 0 15,5-16 0-15,0 0 0 13,0 0-1-13,5 0-2 16,49-19-9-16,14-40 10 14,14-6 1-14,-4 1-2 16,-15 6 0-16,-27 26 1 15,-23 20 1-15,-13 12 6 15,0 0-5-14,0 36 2 20,-9 46 12-21,-24 12-10 0,-3-4-2 8,10-46-1 14,10-16-1-22,16-19 2 0,0-9-1 15,0 0 1-15,0 0 7 12,29 0-10 8,30-37-1-20,11-19 0 0,-5-7 0 14,-2 2 2-14,-6 13-2 17,-21 20-2-17,-13 10 3 13,-19 18 4-13,-4 0-4 16,0 0 0-16,0 0-28 13,0 0-58-13,-4 37-64 16,-13-20-115-16,0 12-179 15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24T04:21:35.9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FFFF00"/>
    </inkml:brush>
    <inkml:brush xml:id="br4">
      <inkml:brushProperty name="width" value="0.05292" units="cm"/>
      <inkml:brushProperty name="height" value="0.05292" units="cm"/>
    </inkml:brush>
  </inkml:definitions>
  <iact:action type="add" startTime="21950">
    <iact:property name="dataType"/>
    <iact:actionData xml:id="d0">
      <inkml:trace xmlns:inkml="http://www.w3.org/2003/InkML" xml:id="stk0" contextRef="#ctx0" brushRef="#br0">28824 18667 91 0,'0'0'200'1,"0"0"-118"16,0 0 61-16,0 0-11 12,0 0 7-13,0 0-4 16,0 0-7-16,0 0-6 15,0 0-21-14,0 0 4 14,0 0-14-15,0 0-18 13,0 0-1-13,0 0-16 24,0 0-14-24,0 0 1 1,0 0-5 12,23 0-19-13,46-19 15 17,26-14-15-17,19-5 2 16,19 1-2-16,10 1-4 14,0 0 0-14,3 11 3 14,1 12 0-14,3 4 1 16,-1 9-10-16,-7 0 5 13,-6 0-7-12,-13 0 2 13,-14 0-4-14,-5 18-1 16,-12-11-1-16,-20 5-1 15,-11-2 2-15,-8-10-4 15,-20 8 0-15,1-8 0 22,-15 0 0-22,-15 0 0 0,-2 0 0 15,-2 0 0-14,0 0 0 11,0 0 0 1,0 0 0-12,0 0 0 17,-25 7 0-18,-57 3 0 0,-49 1 0 16,-39-3 0-16,-10 1 0 13,-11-7 0-12,5-2 0 15,7 0 0-16,15 0 0 13,12 0 0-13,15 0 0 16,11 0 0-16,10 0 0 15,13 0 0-15,12 10 0 16,17-3 0-16,11 1 0 22,19 2 0-22,10-10 0 0,9 0 0 16,16 7 0-16,5-7 0 14,4 0 0-14,0 0 0 16,0 0 0-16,0 0-5 14,0 0 4-14,0 0 1 16,0 0 3-16,38 0 0 14,69 5-3-13,47 11 0 14,38 0 0-15,21-7 0 14,8 3 0-14,-8-12 0 14,-11 7 0-14,-31 2 0 16,-19-9 0-16,-22 12 0 22,-16-8 0-22,-21 8 0 0,-13-12 0 17,-21 0 0-17,-19 9 0 13,-15-9 0-13,-12 0 0 16,-9 0 0-16,-4 0 0 14,0 0 0-14,0 0 0 16,-38 0 0-16,-65 0 0 14,-57 0 0-14,-34 0 0 14,-15-28 0-6,9 3 0 0,2-4 0-8,17 8 0 16,14 13 0-16,22 1 0 17,25 7 0-17,31-10 0 13,30 10 0-13,21 0 0 14,26 0 0-14,12 0 0 16,0-8 0-16,0 8 0 22,12 0 0-22,85 0 0 0,53 0 0 16,56 0 0-16,37 0 0 14,12-19 0-14,-15 2 0 14,-25-11 0-14,-44 10 0 16,-49 6 0-16,-40 9 0 13,-21-1 0-12,-34 4 0 13,-14 0 0 3,-13 0 0-17,0 0 0 0,0 0 0 15,0 0 0-15,-78 0 0 14,-52 19 0-14,-60 6 0 17,-25-4 0-17,2-13 0 26,4 1 0-26,26-9 0 0,25 2 0 7,17 4 0-4,25-2 0 12,28 3 0-15,24 1 0 16,28-8 0-16,20 0 0 11,14 0 0-6,2 0 0 10,0 0 0-14,0 0 0 11,44 0 0-12,65 0 0 16,33-25 0-16,11 14 0 14,-20 3 0-14,-23 0 0 16,-26 8 0-15,-14 0 0 11,-16 0 0-12,-18 0 0 17,-17 0 0-17,-6 0 0 21,-13 0 0-20,0 0 0-1,0 0 0 13,0 0 0-13,0 0 0 17,-17 0-50-17,-46 0-40 14,-34 0-23-14,-30 0-114 16,72 0-132-16,-1 0-587 15</inkml:trace>
    </iact:actionData>
  </iact:action>
  <iact:action type="add" startTime="33223">
    <iact:property name="dataType"/>
    <iact:actionData xml:id="d1">
      <inkml:trace xmlns:inkml="http://www.w3.org/2003/InkML" xml:id="stk1" contextRef="#ctx0" brushRef="#br0">13042 17274 378 0,'0'0'186'9,"0"0"27"11,0 0-15-20,0 0-49 0,0 0-21 15,0 0-24-15,0 0 5 16,0 0-24-16,0 0 13 14,32 0-17-14,-13 0-5 15,23 0-15-14,7 0-25 12,20 21 1-12,11 4-10 14,17-10-7-15,19 7-2 16,6-12 1-16,17 8 2 15,7-1-18-15,-11-15-3 14,-3 16 0-14,-14-11 0 16,-4 2 0-16,-11 3 0 22,7-8 0-22,-2-1 0 0,-5 7 0 18,2-10 0-17,1 0 0 6,-7 0 0-1,-3 0 0 1,-11-10 0 14,-9-1 0-21,-13 7 0 0,-8 0 0 14,-11 4 0-14,-2 0 0 16,-17 0 0-16,-4 0 0 17,-8 0 0-17,-9 0 0 14,0 0 0-14,-4 0 0 13,0 0 0-13,0 0 0 16,0 0 0-16,0 0 0 22,0 0 0-22,0 0 0 0,0 0 0 15,0 0 0-15,-63 0 0 15,-34 0 0-15,-29 0 0 15,-5 0 0-14,-6 0 0 13,-8-9 0-14,-5 2 0 15,-4 7 0-14,3 0 0 13,12 0 0-14,4 0 0 19,15 0 0-19,6 0 0 4,4 0 0 4,11 0 0 9,4 0 0-17,9 0 0 12,0 7 0-12,12 2 0 15,11-9 0-15,4 0 0 23,12 0 0-22,11 0 0-1,13 0 0 13,6 0 0-13,13 0 0 16,-2 0 0-16,6 0 0 16,0 0 0-16,0 0 0 14,0 0 0-14,0 0 0 13,0 0 0-12,0 0 0 15,6 0 0-16,53 0 0 16,34 0 0-16,40 0 0 14,21 0 0-14,20 0 0 13,12-24 0-12,-1 2 0 21,-1 3 0-21,-18 10 0 1,-18 9 0 19,-9 0 0-20,-13 0 0-1,-12 0 0 21,-5 0 0-21,-7 0 0 0,-12 0 0 15,-16 0 0-15,-2 0 0 15,-24 0 0-14,-16 0 0 14,-13 0 0-15,-11 0 0 14,1 0 0-14,-9 0 0 16,0 0 0-16,0 0 0 14,0 0 0-14,0 0 0 16,0 0 0-16,0 0 0 14,-72 0 0-14,-46 0 0 16,-51 0 0-16,-12-16 0 22,-9-5 0-22,-3 14 0 0,7-10 0 8,5-3 0 14,14 11 0-22,5 9 0 0,17 0 0 14,12 0 0-14,0 0 0 16,24 0 0-16,14 0 0 14,15 0 0-14,38 0 0 16,10 0 0-15,22 0 0 13,5 0 0-12,5 0 0 7,0 0 0-6,0 0 0 11,26 0 0-14,66-16 0 17,62-4 0-17,42-13 0 13,17 5 0-13,6 6 0 17,-15-2 0-17,-22 16 0 22,-10 8 0-22,-28 0 0 0,-5 0 0 16,-21 0 0-16,-13 0 0 13,-16 8 0-13,-11 9 0 17,-19-17 0-17,-17 7 0 17,-19-7 0-16,-15 10 0 9,-8-8 0 3,0 4 0-13,0-6 0 3,0 0 0 13,0 4 0-16,0 4 0 15,-54 3 0-15,-56 6 0 16,-52 8 0-16,-49-5 0 13,-16-4 0-13,-3 2 0 16,6-7 0-16,5-3 0 22,25 1 0-22,9-2 0 0,10 5 0 15,34-3 0-15,25-9 0 15,23 0 0-15,32 0 0 14,15 0 0-13,23 0 0 14,12 0 0-15,11 0 0 14,0 0 0-14,0 0 0 15,0 0 0-15,0 0 0 15,0 0 0-15,0 0 0 16,23-9-67-16,15-3-163 14,-25 12-123-14,-5 0-453 17</inkml:trace>
    </iact:actionData>
  </iact:action>
  <iact:action type="add" startTime="36571">
    <iact:property name="dataType"/>
    <iact:actionData xml:id="d2">
      <inkml:trace xmlns:inkml="http://www.w3.org/2003/InkML" xml:id="stk2" contextRef="#ctx0" brushRef="#br0">6129 5130 324 0,'0'0'110'29,"0"0"-32"-28,0 0 38-1,0 0 3 0,0 0-29 5,0 0-22 17,0 0-7-22,10-4 3 0,-10 4-19 16,0 0-2-15,0 0 2 12,-4 17-15-13,-19-2-8 16,-7 6-5-16,1-2 0 14,1 3-6-14,-7-7-2 16,1 2-1-16,-4 0 10 15,8 0 0-15,-3-2 4 16,-1 7-5-16,2-3 4 14,-6 2-5-14,7 4-6 16,-1-6-1-16,5 6 2 14,-7-4 5-14,5 4-1 16,-1-5-4-16,5 5-1 18,-9-6 3-18,9 2 0 6,-7 4-2-1,3 0 1 18,8-3 3-23,0 3-4 0,2-4-1 14,-5 4-4-14,3 0 1 16,2 4 2-16,0 1-2 13,0 5 0-12,-2-2-4 12,0-1 1 1,4 0-1-13,5 1 1 1,-5-1 0 16,2 2 2-18,-6-5 3 13,4-5 7-13,5 0-3 15,1-5-6-14,5-2 0 11,2 8-3-11,-7 0 3 14,3 3-2-14,3 5 4 21,-5-4 0-21,1-1-1-1,1 5-2 16,0-4-1-16,-1 3 3 12,5 2-5-11,2-10 3 22,-2-4-2-23,-1-8 0 0,-5 1-3 11,10-1 0-2,-4 1 1-7,-1 6-1 12,1-2 1-13,-4 8-1 18,4 4 1-19,-9 1 0 4,7 5 4 4,1-3 0 7,1-7 1-15,4-1-1 14,0-8-1-13,-8-1 5 15,6 3-6-16,2-11 3 21,0 3-5-21,0-2 3 0,-5 8-1 12,5 13 6 3,-4 4-6-15,4-1 1 6,0-4 1 2,-6-3-4 11,6-6 3-19,0 3-2 0,0-7 3 14,0 2-6-14,0 4 2 16,0-6-2-16,0 3 2 13,-2 2 0-13,2 5 1 17,-4 2 1-17,4 8-2 14,0-13-1-14,0-4 0 16,-7-2 1-16,7 0-2 22,-4 5 1-22,-2-9 0 0,4-5 1 8,2-7-2 14,0 0 1-22,0 6 1 0,0-2 0 9,0-4 0 12,0 0-2-21,-5 0 0 0,5 0 0 12,0 0-1 7,0 0-1-19,0 0 2 0,0 0-2 16,0 0-1-16,0 0 0 13,0 0-3-13,0 0 3 16,0 0-2-16,0 0-1 14,-4 0 3-14,4 0-1 15,0 0 1-15,-8 0-2 15,8 0 5-15,0 0-1 16,0 0 0-16,-7 3 0 22,-1 9 1-22,-7 1 0 0,3 6 8 14,-5-1-4-14,10-3-2 16,-1 6 1-16,2-4-2 14,-3 11 3-14,5-3-1 16,0-6-2-16,-2 3 0 14,3-9 1-14,3-5-2 16,0-5 0-16,0-3 0 14,0 0 0-13,0 0 0 20,0 0 1-18,0 0 0-3,0 0-1 7,0 0 1 8,0 4 0-15,0-4 0 23,-4 12-1-23,4 6 1 0,-6 4-1 12,6 9 1-12,0-20 1 17,0-2-2-17,0-7 4 15,0-2-3-15,0 0 0 14,0 0 0-14,-6 0-1 16,6 10 2-16,-3 15-2 14,3-3 0-14,0 13 1 16,0-2 1-16,0-14-2 14,-4 6 0-14,4-4 0 16,0-1 0-16,0 5 0 14,0 6 1-14,0 3-2 17,0-6 2-17,0-3-1 21,0-9 1-21,0-7 0 0,0-6-1 7,0-3 0 13,0 3 0-20,0-3-1 17,0 0 0-16,0 0 0-1,0 0 0 10,0 0 2 9,0 0-1-19,0 0 0 0,0 0 0 16,0 0-2-16,0 0 1 14,0 0-1-13,0 0 0 14,0 0 1-15,0 0 0 14,0 0 0-14,0 0-1 16,0 0 1-16,0 0-4 15,-4 0 0-15,-11-22-7 16,-4-32 8-16,-6-11 2 21,-9 0 2-21,5-1 0 0,-9 1-2 9,2 3 1 12,4 9-1-21,3 3 1 0,4 19-2 21,1 0 0-21,8 12 2 0,-1-1 0 9,10 3 1 7,-3-2 0-16,1 1-1 15,5 1 2-15,0 9-2 14,4 4 2-14,0 4-1 14,0 0 1-14,0 0 1 16,0 0 0-16,0 0-1 18,0 0 3-18,0 0-4 13,0 0 5-12,0 0-4 24,0 0 6-25,0 0 2 0,0 0 10 11,0 0-3-11,0 0 3 12,0 12 6 8,17 23-16-20,17 5-5 0,1 1 4 14,-5-4 9-14,10 7-4 17,0 2 6-17,0 1-2 9,-4 3-5-6,2-8-12 11,-13-2 0-14,0-7 0 21,-4-5 0-21,-6-3 0 0,-2 0 0 10,-5-6 0 4,1 2 0-14,5 8 0 23,-7-4 0-22,5-9 0-1,-7-4 0 9,-5-8 0 5,0-4 0-14,0 0 0 17,2 0 0-17,4 0 0 19,-6 0 0-19,19 0 0 0,8-7 0 20,9-47 0-20,17-19 0 7,4-5 0-4,-2-13 0 10,-5-3 0-13,3 13 0 15,-19 10 0 3,-5 28 0-18,-21 18 0 0,3 12 0 14,-11 7 0-14,4-4 0 18,-4 10 0-18,0-3 0 19,0 3 0-19,0 0 0 0,0 0 0 15,4-4 0-15,11-4 0 11,8 8 0 8,-6 0-115-19,-13 8-80 0,-4 11-211 21,0 2-734-21</inkml:trace>
    </iact:actionData>
  </iact:action>
  <iact:action type="add" startTime="41436">
    <iact:property name="dataType" value="strokeEraser"/>
    <iact:actionData xml:id="d3">
      <inkml:trace xmlns:inkml="http://www.w3.org/2003/InkML" xml:id="stk3" contextRef="#ctx0" brushRef="#br1">22882 20110 566 0,'0'0'30'133,"0"0"-26"-133,0 0-4 0,0 0-6 0,0 0-118 0,0 0-346 0</inkml:trace>
    </iact:actionData>
  </iact:action>
  <iact:action type="remove" startTime="41521">
    <iact:property name="style" value="instant"/>
    <iact:actionData xml:id="d4" ref="#d2"/>
  </iact:action>
  <iact:action type="add" startTime="41611">
    <iact:property name="dataType" value="strokeEraser"/>
    <iact:actionData xml:id="d5">
      <inkml:trace xmlns:inkml="http://www.w3.org/2003/InkML" xml:id="stk4" contextRef="#ctx0" brushRef="#br1">22552 20057 728 0,'0'0'194'90,"0"0"-125"-90,0 0-16 0,0 0-53 0,0 0-10 0,0 0-99 1,0 21-66-1,0-17-28 0,0-4-16 0</inkml:trace>
    </iact:actionData>
  </iact:action>
  <iact:action type="add" startTime="45377">
    <iact:property name="dataType"/>
    <iact:actionData xml:id="d6">
      <inkml:trace xmlns:inkml="http://www.w3.org/2003/InkML" xml:id="stk5" contextRef="#ctx0" brushRef="#br2">6487 5004 191 0,'0'0'132'13,"0"0"-6"-13,0 0 8 16,0 0 14-16,0 0 15 15,0 0-21-15,0 0-37 14,19-6-22-14,-17 6-12 15,-2-2 7-15,0 2-2 22,0 0-14-22,0-6-17 0,0 6-9 8,0 0-10 15,0 0-6-23,-23 0 12 0,-19 0-17 13,2 0 1-12,-3 6-6 14,3 9 10-15,0 1-10 14,-2 6 1-13,2-2 3 15,-6 5-6-16,6 3 5 14,4 1 0-14,-6 3 5 23,8 1-4-23,0 3 2 0,-1 0-4 7,-3 2-1 9,6-5-1-15,0 3-3 13,5-3 0-14,-2-1-2 15,3 6 5-15,-1-5-3 22,-3-1 0-22,9 5-5 0,-4-2 2 16,2 2 1-16,0 6 0 15,-7-8 5-15,15 2-2 15,-10 9 0-14,0-7 1 12,2 11-1-13,-5 8-2 16,-3-1 1-16,3 0 0 14,-1 4-4-14,3-4 4 16,-1 5-3-16,-2-5 4 19,3 1-2-19,5-11-2 6,-2 3 2 1,4-4 0-4,2-6-6 5,-2-4 0 11,7-2 0-19,-3-7 0 20,2 8 0-20,3-3 0 0,-3 4 0 8,-4 1 0 14,15-1 0-22,-6 6 0 0,-7 3 0 14,6-5 0-14,1 1 0 16,0-1 0-16,-5-2 0 15,7 6 0-15,1-2 0 15,-5-10 0-15,6-3 0 14,-1 0 0-14,5-6 0 16,-4 11 0-16,4 3 0 14,0 2 0-14,-6 11 0 21,4-4 0-20,-2-6 0 4,-9 4 0-1,11-1 0 11,-7-4 0-15,-3-5 0 22,5-7 0-22,-3 2 0 0,8 5 0 15,-2 3 0-15,-3 3 0 15,-3-4 0-15,8-2 0 16,-3-7 0-16,1-6 0 13,4-7 0-12,0-7 0 13,0-3 0-14,0 0 0 17,0-1 0-17,-8 1 0 15,8 14 0-15,-2 10 0 14,2 9 0-14,0 8 0 16,0-18 0-16,0-4 0 14,0-17 0-14,0 0 0 16,0-3 0-16,0 1 0 22,0-4 0-22,0 0 0 0,0 0 0 14,0 0 0-14,0 0 0 12,0 0 0 7,0 0 0-18,0 0 0-1,0 0 0 10,0 0 0 8,0 0 0-18,-5 0 0 0,-9-32 0 21,-7-22 0-19,-7-11 0 6,1 4 0-8,-5 0 0 15,-1 0 0-15,7-2 0 14,3 10 0-14,4 0 0 16,2 10 0-16,-4 1 0 22,4 5 0-22,5 13 0 0,7 8-4 16,5 3-7-16,-6-5-1 19,4 4 2-19,2-4 10 6,-4 3-3 12,4 6 2-18,-7 5 0 0,7 4-2 15,0-4 3-15,0 4 1 15,0 0 0-15,0 0-1 17,0 0 0-17,0 0-1 14,0-4-3-14,0 4 1 14,0-13-7-14,-6-3-6 16,6-5 11-16,-2 2 4 23,-2 15 1-23,4 4 0 0,0 0 1 8,0 0 1 13,0 0 0-21,0 0-1 1,0 0 3 14,0 0-1-15,0 0 3 14,0 0 4-14,0 0-2 16,0 0 1-16,0 0 1 15,0 0 5-15,0 29-3 15,0 19-12-15,19 9 0 14,-2 0 0-14,6 1 0 16,-4 3 0-16,-9 0 0 14,5-4 0-14,-11-11 0 15,7-6 0-14,-7-11 0 21,0-4 0-22,7-6 0 0,-7-6 0 7,0-5 0 16,-4-4 0-23,0 13 0 0,13 12 0 16,0 3 0-16,12 4 0 14,-10-4 0-14,1-7 0 18,-3-7 0-18,-5-7 0 12,-3-3 0-12,1-4 0 12,-2 2 0 7,-4-3 0-19,4-3 0 1,22 0 0 14,7 0 0-15,16-9 0 13,16-28 0-13,-14-2 0 16,8-16 0-15,0 2 0 20,4-6 0-21,0-8 0 0,3 2 0 10,-5 3 0 11,-7 6 0-21,-5 10 0 0,-1 7 0 13,-14 5 0-13,-4 10 0 16,-16 2 0-16,-1 15 0 14,-9-2 0-14,-4 9 0 16,0-3 0-16,0-3 0 14,0 6 0-14,0 0 0 16,0 0 0-16,0 0-45 14,0 15-188-14,0 4-193 16,-17 15-741-16</inkml:trace>
    </iact:actionData>
  </iact:action>
  <iact:action type="add" startTime="47925">
    <iact:property name="dataType"/>
    <iact:actionData xml:id="d7">
      <inkml:trace xmlns:inkml="http://www.w3.org/2003/InkML" xml:id="stk6" contextRef="#ctx0" brushRef="#br2">5119 8272 402 0,'0'0'169'16,"0"0"-35"-15,0 0-5 12,0 0-31-13,0 0-16 16,0 0-24-16,0 0-26 14,11 28-10-14,-28 4-7 16,-19 5-9-16,7 3 3 14,-5 11 1-14,0-2-2 16,-2 0-5-16,5 2 1 14,3 2 1-14,9-6 6 16,11-15 2-16,2-7 4 13,6-4 5-12,0-6 12 14,0-2-9-15,0 3 1 22,0-4 10-22,0 4-15 0,19 2-13 14,8-3 0-14,7-2 3 16,14 3-1-16,7-3 8 16,6-1-11-16,15 1 2 16,8-8 3-16,9 1 1 12,2-2 5 4,4 0-3-16,-11-4 6 0,7 0-6 15,-11 0-2-15,-1 0 0 15,-5 0 0-15,-11 4-6 15,-6 0 4-15,-8 9-1 16,-7-1-2-16,-20-9 3 22,-8 7-1-22,-7-10 5 0,-7 12-4 8,-4 12 1 14,0 17-7-22,0 23-4 0,0 10-2 14,-15 1 0-14,-29 2 1 16,-2-5 0-16,2-9 0 16,1-2 0-16,12-17 0 14,3 2 0-14,16-14 0 16,1 0 0-16,3-10 3 13,8-3-1-13,0-2 0 15,0-5-1-15,0 5-1 16,0 2-6-16,44-1 4 16,15 2 1-16,19-5 2 14,23-1-2-14,7 1 2 16,14-1-1-16,15-4 5 22,0 8-3-22,-2 1 0 0,2 10 6 14,4 13 1-14,-6 15-2 16,-3 5 9-16,-7 3-9 14,-22 5 0-14,-17-5 0 16,-24 0-1-16,-20 4 8 14,-19 9 1-14,-17 8 3 16,-6 0-16-16,0 0 1 14,-23-10-3-14,-21-5 2 17,10-14-2-17,2-4 2 14,5-16 0-14,10-9-2 15,5-16 3-15,12-8-3 22,0-4 1-22,0 0-1 0,0 0-5 16,33 3-6-16,49 7 11 14,36-2 7-14,24 4-7 16,30-5 0-16,20 2 0 14,13 0 0-14,-1-2 0 14,-25 2 1-14,-23 7 1 16,-38-1 2-16,-42 2-2 22,-26-3 2-21,-22-7-1-1,-18 1 2 8,-1 9 3 7,-7 19 2-15,-2 21 4 14,0 21-13-14,0 3-1 16,0-10 2-16,0-14 2 21,0-13-3-21,0-10 1 0,0-22-1 15,0-5 2-15,0-3-3 16,42 1-8-16,32 4 7 14,31 6 2-14,13-2-2 17,15 3 2-17,6 5 4 13,-2-10-5-13,-11 0-3 16,-8-1 2-16,-16 3 2 14,-22-1 4-14,-23 0-3 15,-13 4 8-15,-10 0-6 15,-5 1 1-15,-6-6-2 16,-6-2 0-16,-6-6 0 22,-3-3 1-22,-8 0 3 0,0 0-3 10,4 0-1 10,-4 0 1-20,0 0 3 1,0 0-5 14,0 0 0-15,0 0-2 14,0 0 0-14,0 0 0 14,0 0 0-14,0 0 0 16,0 0 0-16,0 0 1 16,0 0-1-16,0 0-1 15,0 0 1-15,0 0-1 13,0 0 1-13,0 0 0 16,0 0 1-16,4 0-1 22,-4 0 0-22,0 0 1 0,0 0-1 17,0 0 0-17,0 0 0 7,0 0-2 15,0 0 2-22,0 0-2 0,0 0 0 14,0 0 2-14,0 0-1 16,0 0 1-16,0 0 0 14,0 0-1-14,0 0 0 16,0 0 0-16,0 0-2 14,0 0 0-14,0 0-6 16,0 0-6-16,0 0-3 14,0 0-8-14,0 0-12 16,0 0-20-15,0 0-44 12,-16 0-37-13,-31-27-12 16,-12-34 4-16,32 30-125 15,10-5-156-15</inkml:trace>
    </iact:actionData>
  </iact:action>
  <iact:action type="add" startTime="51240">
    <iact:property name="dataType" value="strokeEraser"/>
    <iact:actionData xml:id="d8">
      <inkml:trace xmlns:inkml="http://www.w3.org/2003/InkML" xml:id="stk7" contextRef="#ctx0" brushRef="#br1">24703 24052 458 0,'0'0'23'5,"0"0"-23"4,0 0-51-1,0 0-177-2</inkml:trace>
    </iact:actionData>
  </iact:action>
  <iact:action type="remove" startTime="51543">
    <iact:property name="style" value="instant"/>
    <iact:actionData xml:id="d9" ref="#d7"/>
  </iact:action>
  <iact:action type="add" startTime="51547">
    <iact:property name="dataType" value="strokeEraser"/>
    <iact:actionData xml:id="d10">
      <inkml:trace xmlns:inkml="http://www.w3.org/2003/InkML" xml:id="stk8" contextRef="#ctx0" brushRef="#br1">24256 24098 736 0,'0'0'121'5,"0"0"-71"2,0 0 27 0,0 0-63 2,0 0-8-3,0 0-6 1,40 33 0 2,-40-33-67-1,0 0-120 0,0 0-121-2</inkml:trace>
    </iact:actionData>
  </iact:action>
  <iact:action type="add" startTime="52169">
    <iact:property name="dataType" value="strokeEraser"/>
    <iact:actionData xml:id="d11">
      <inkml:trace xmlns:inkml="http://www.w3.org/2003/InkML" xml:id="stk9" contextRef="#ctx0" brushRef="#br1">22179 21613 704 0,'0'0'279'6,"0"0"-226"2,0 0 13 0,0 0-18-2,0 0-38 2,0 0-9 0,-24 50-1 0,24-22-51-2,0-16-180 2,0 6-415 0</inkml:trace>
    </iact:actionData>
  </iact:action>
  <iact:action type="add" startTime="52496">
    <iact:property name="dataType" value="strokeEraser"/>
    <iact:actionData xml:id="d12">
      <inkml:trace xmlns:inkml="http://www.w3.org/2003/InkML" xml:id="stk10" contextRef="#ctx0" brushRef="#br1">22514 21878 530 0,'0'0'128'2,"0"0"-78"6,0 0 22 0,0 0-53 0,0 0-13-2,0 0-4 2,0 35 1 0,0-35 11 0,0 8 6-2,0 11-20 2,0-6-38 0,0 8-231 1</inkml:trace>
    </iact:actionData>
  </iact:action>
  <iact:action type="remove" startTime="52758">
    <iact:property name="style" value="instant"/>
    <iact:actionData xml:id="d13" ref="#d6"/>
  </iact:action>
  <iact:action type="add" startTime="52762">
    <iact:property name="dataType" value="strokeEraser"/>
    <iact:actionData xml:id="d14">
      <inkml:trace xmlns:inkml="http://www.w3.org/2003/InkML" xml:id="stk11" contextRef="#ctx0" brushRef="#br1">22364 22205 686 0,'0'0'120'6,"0"0"-95"-2,0 0-9 4,0 0-16 0,0 0-27 0,0 0 8-2,0 0-11 2,0 0 3 0,-11 0-12 0,11 0-74-2,0 0-133 2</inkml:trace>
    </iact:actionData>
  </iact:action>
  <iact:action type="add" startTime="55229">
    <iact:property name="dataType"/>
    <iact:actionData xml:id="d15">
      <inkml:trace xmlns:inkml="http://www.w3.org/2003/InkML" xml:id="stk12" contextRef="#ctx0" brushRef="#br3">6280 5126 51 0,'0'0'662'21,"0"0"-488"-21,0 0-19 0,0 0-31 14,0 0-41-14,0 0-21 16,0 0-5-16,17-4-3 14,-17 15-11-14,-4 10 11 16,-15 8-16-15,-2-1 2 13,-2 5-5-14,-2-4-13 16,1-1-8-15,3 1 0 19,2-8-3-20,-4 4 2 0,4-6-2 16,-2 2-1-15,-4-2 0 12,-3 2 3-13,-1 1-5 16,-1 3 2-16,1-5-2 15,-1 5 0-15,-5 2 4 16,-5 1-2-16,4 10 5 15,2 2-4-15,-2-3 4 15,0-5-1-15,7 5-8 14,-5-9 4-14,9 7-2 16,-3-5 2-16,1 5-5 14,2 2 3-14,-3 8-2 16,-3-5 3-16,-5 0-3 14,6 0 2-14,3-2-5 16,6-6-1-15,-6-2-1 20,3 2 0-21,-3 6 0 1,4-2 6 12,-2 5 2-13,3 0 3 16,-1-1-1-16,2 1-2 15,0-3-5-15,2 2 4 12,2-3-4 4,3-5 0-16,-1-4 2 0,0 9-1 17,2-3 2-17,1 6-1 14,-7-3-5-14,10-5 5 16,-5 6-3-16,-1-1-3 24,9-1 0-24,-9 0 0 0,6 6 0 5,5-10 0 18,-6 0 0-23,5 5 0 0,1 1 0 16,-4-1 0-16,4-1 0 13,-3 0 0-13,7 4 0 16,-4-5 0-16,-2 1 0 15,4-7 0-15,-3-10 0 16,1 2 0-16,-4-12 0 14,6-5 0-14,2-4 0 16,0 0 0-16,-5 8 0 14,5 12 0-13,0 8 0 12,0 6 0-13,0 6 0 16,0 2 0-16,-4-2 0 16,0 13 0-16,4-9 0 18,-11-7 0-17,11-9 0 5,-4-10 0 1,4-1 0 14,0-6 0-21,0 3 0 0,0-11 0 13,0 5 0-13,0-4 0 13,0 9 0-7,-4 2 0 4,4 7 0-10,0 3 0 17,0-10 0-17,0-8 0 14,0 2 0-14,-6-9 0 16,6 5 0-16,0-5 0 14,-2 0 0-14,2 0 0 17,0 0 0-17,0 0 0 21,0 0 0-21,0 0 0 0,-5 0 0 14,5 0 0-14,0 0 0 16,0 0 0-16,0 0 0 16,0 0 0-16,0 0 0 15,0 0 0-15,0 0 0 15,0 0 0-15,-19-14 0 14,-8-45-14-14,-9-19 10 14,-6-12 4-14,2 8-16 16,-4 11 8-16,2 2-12 16,10 12-2-16,0 13 9 14,13 10 6-14,9 9-1 22,8 10 4-22,2 8 1 0,0 2 3 12,0 1 0 3,0-5 0-14,0 9 2 17,0 0 0-18,0 0 3 0,0 0 0 14,0 0 3-14,0 0 6 16,0 0 4-16,0 0 5 15,0 9-1-15,21 32-17 16,8 3 0-16,3 2 5 13,-11-2-10-12,4 2 0 15,5 1 0-16,-7-5 0 14,0-2 0-14,-6-3 0 15,2-3 0-15,-4 3 0 14,-3-9 0-13,3 4 0 20,-8-4 0-21,7-3 0 15,-5-3 0-15,-3-11 0 0,-2-3 0 11,0-2 0 4,-4-3 0-15,0-3 0 19,3 4 0-19,-3 0 0 0,16-4 0 16,16 0 0-16,8-4 0 14,23-38 0-14,3-5 0 17,3-15 0-17,11-9 0 15,-4-1 0-15,-6 7 0 15,-16 11 0-15,-18 20 0 15,-25 15 0-15,-7 10 0 14,-4 6 0-14,0-3 0 16,0 6 0-16,0 0 0 22,0 0-5-22,0 0-141 0,-30 0-86 8,3 0-74 15,-2 15-350-23</inkml:trace>
    </iact:actionData>
  </iact:action>
  <iact:action type="add" startTime="57464">
    <iact:property name="dataType"/>
    <iact:actionData xml:id="d16">
      <inkml:trace xmlns:inkml="http://www.w3.org/2003/InkML" xml:id="stk13" contextRef="#ctx0" brushRef="#br3">5035 8107 428 0,'0'0'163'20,"0"0"-92"-20,0 0-38 0,0 0-5 16,0 0 28-16,0 0-20 14,0 0 18-13,-188 218-6 14,155-174-5-15,3-4-10 15,3 1-1-15,-3-4 4 16,14-8-1-15,7-8 3 12,5-6-6-13,4 2 1 16,0 1-4-16,0-3-3 21,0 5 9-21,0-2-5 1,23-6 5 7,13-2-17 13,6 5 2-21,6-12 16 1,20 1-7 13,10-4-13-14,23 0-3 16,17 0-1-16,4 0-1 16,9 0-4-16,6 0 5 13,-6 0-1-13,8 0-2 15,-11 0 3-15,1 3-2 16,-5 22-1-16,-12 4 0 15,-9 0-1-14,-15-4 5 13,-14-5-8-14,-25-4 5 22,-16-1 1-22,-9 3-1 0,-8 2 22 8,-7 13-6 14,-9 11-14-22,0 9-4 0,0 12-8 16,-25 6 2-16,-28 2-1 14,-6-5 0-14,-4-1-1 16,-11-2 0-16,6-4 3 15,1 0-2-15,8-2-1 16,11-7 0-15,14-8 0 11,11-6 1-12,10-10-1 16,5-16 2-16,8-8 0 14,0-4 0-14,0 9 1 15,12 7 14-15,62 12 4 15,17 5-21-15,12-1 0 16,19-7-1-16,15 0-1 22,13 0 2-22,22-13-2 0,8-9 1 13,3-3-1-12,-2 0 1 12,-21 0 0 4,-23 13 2-17,-19 3 1 0,-36-2-1 12,-18 6 1 6,-18 5 0-17,-19-2 5-1,-10 9-1 12,-10 9-1 5,-7 18-3-17,0 13-2 0,0 18 0 16,-47 7 2-16,-22 10-1 14,-1-5 0-14,1-6 0 16,-3-15-1-16,19-15 2 23,13-19-1-22,7-9 0-1,20-13-1 14,7-13 2-13,6-5 1 12,0 1 2-13,0 9 2 15,33 7 6-14,54 6-10 13,37-8-5-14,26 1 2 16,27-15-8-16,10-8 1 19,11 0 5-19,-2 4 2 7,-10 12 2 1,-14 5-2-5,-24 2 1 6,-20-1-1 5,-33-7 1-14,-21-2 0 18,-25 7-1-17,-16 5 1 3,-10 11-1 3,-6 17 8 15,-8 8-5-22,-3 14-3 0,-6-3 1 14,0-7-2-14,0 2 1 12,-6-9 0 6,-7-14 0-18,5-12 0 0,-1-11-2 16,9-14 4-16,0-7 0 13,0 0-2-12,0 0 4 18,28 6-4-18,43 6 10 8,22 7-8-9,19 6-2 16,-7 9 0-16,21 10-2 17,-3-4 1-16,-5 6 1 12,-9-14-1-13,-10-3 2 15,-17-8-2-15,1-2 2 16,-10-1-1-16,-5-2 1 21,-1 3-1-20,-6 2 2-1,5-2-2 10,-7-1 3 9,-2-1-2-19,-11-2-1 1,2-2 1 14,-14-1 1-15,-4-5-1 14,-11-1 0-13,-11 2 1 14,-6-4-2-14,2-4 2 12,-4 0 0-13,0 0-2 16,7 0 1-16,-7 0-2 13,0 0 1-13,0 0 0 17,0 0-1-17,0 0 1 14,0 0 1-14,0 0-1 16,0 0-1-16,0 0-2 22,0 0-5-22,0 0 0 0,-21-12 2 13,-30-29 6-12,-16-17 0 15,8 1 0-16,2-12 0 14,4-6 0-14,-6-9 1 16,6-6-1-15,1-8 0 12,1 8-1-12,11 7 0 15,8 19-1-16,3 18 2 13,18 21-1-13,1 17 0 16,10 8 2-16,0 0-2 14,0 0 1-14,0 0 0 16,0 0-1-16,0 0 1 22,0 0-1-21,0 0 1-1,0 0 2 16,0 0 0-16,0 0 4 13,0 0 3-13,0 46 5 16,2 19-8-16,38 4-5 14,-4 2-1-14,4-2 1 16,2 5-1-15,-6-2 0 12,-2-5 1-13,-5-6 0 17,-10-13 1-17,-11-2-2 13,-8-9 0-13,0 3 0 16,0 5 0-16,0-1 0 14,-27 5 0-14,-17-2 0 17,-5-11 0-17,9-13 0 21,4-7 0-21,7-1 0 0,10-12-2 14,-4 1 1-14,-5-1-3 16,-1 2-11-16,-1-5-57 14,-5 0-61-14,3 0-68 16,32-21-89-16,0 5-330 17</inkml:trace>
    </iact:actionData>
  </iact:action>
  <iact:action type="add" startTime="59640">
    <iact:property name="dataType"/>
    <iact:actionData xml:id="d17">
      <inkml:trace xmlns:inkml="http://www.w3.org/2003/InkML" xml:id="stk14" contextRef="#ctx0" brushRef="#br3">11740 12364 314 0,'0'0'53'14,"0"0"43"-14,0 0-76 21,0 0 13-21,0 0 16 0,0 0 33 15,0 0-6-15,-23 74 42 14,23-74-4-14,0 0-20 17,0 0-18-17,0 0-6 13,0 0 0-13,0 0-9 17,0-20-14-17,0-26 31 14,11-6-35-14,1-5 3 16,-8-8-13-16,-4 0 0 13,0-11 6-13,0 4-17 17,0-5 10-17,0-5 0 14,0-5-3-14,0 9 0 16,0 6-7-15,0 7-2 20,0 6-5-21,3 7 1 0,3 8-8 8,-2-1 1 14,-4-1-3-22,0 2-2 0,4-6 1 14,-4 0 1-14,0-5 0 16,0-5-6-16,0-5 6 14,0 1-4-14,0-7 0 16,0 6 2-16,0-4-1 14,-8 1-1-14,-5-3-1 16,-4 7 0-16,7-7 0 14,-9-2 2-14,6 0-2 16,-6 4-1-16,7 3 0 16,-3 4 1-16,4 2-1 18,5-2 0-18,0-6 0 13,-5-3 2-13,1-8-1 20,-1-1-1-20,-2-5 1 1,-1 3 0 13,3-1-1-14,5 14-1 16,-11 9 1-16,11 5 0 15,-9 12 0-15,6-2 0 16,-1 2 1-16,-3 3-1 13,1-4 0-13,-7-2 0 16,2-2 0-16,-6 2 0 14,4 5 0-13,0 10 0 13,6 6-1-14,5 12 2 15,3 5-1-15,5 4 0 16,0 4 0-16,0 0 0 22,0 0-1-22,0 0 1 0,-4 0 0 13,4 0-1-12,0 0 1 15,0 0 0-16,0 0-1 14,-8 0 0-14,8 0 2 16,0 0-2-16,0 0 1 14,0 0 0-14,0 0 1 17,0 0-1-17,0 0 0 13,0 0 0-13,0 0 1 17,0 0 0-17,0 0-1 13,0 0 1-13,0 0-1 15,0 0 1-15,0 0 1 24,0 0 1-24,-11 33 0 0,1 31 11 16,-3 16-12-16,0-5 2 13,3 7-2-13,1 8-1 15,5 4 0-15,0-11 0 15,4-11 1-15,-4-9 0 16,4-10 3-16,-9-5-1 14,7-6 1-14,-2-10 1 12,4-7-2-8,-4-13-4 10,4-4 0-14,0-3 0 17,0-5 0-17,0 0 0 13,0 0 2-13,0 0-2 16,0 0 0-16,0 0 1 22,0 0-1-22,0 0 0 0,0 0-3 14,0 0 3-14,0-5-1 16,0-57-1-16,0-24 1 15,0-23 1-15,0-5 0 15,0 3 1-15,4 8-1 14,2 13 1-14,7 14-2 16,-5 14 1-16,-5 22 0 14,3 15 0-14,0 12 1 16,-6 13 0-16,0 0 1 14,0 0 2-14,0 0-2 16,0 0 13-16,0 0 5 15,0 0-15-15,0 0-5 15,4 0 0-15,-1 0 0 22,20 0 0-22,15 44 0 0,12 24 0 17,13 13 0-17,-4-5 0 14,-6-1 0-14,-2-10 0 15,-1-7 0-15,1-5 0 16,-11-9 0-16,2-3 0 15,-15-7 0-15,-10-14 0 13,-2 0 0-13,-7-9 0 16,-8-6 0-16,0-1 0 14,0-4 0-14,0 0 0 16,0 0 0-16,0 0 0 22,0 0 0-22,0 0 0 0,0 0 0 8,0 0 0 14,0 0 0-22,0 0 0 0,0 0 0 18,0 0 0-18,0 0 0 8,0 0 0 10,0 0 0-18,0 12 0 0,-19 9-136 16,5-14-172-16,-5 6-196 17</inkml:trace>
    </iact:actionData>
  </iact:action>
  <iact:action type="add" startTime="64426">
    <iact:property name="dataType" value="strokeEraser"/>
    <iact:actionData xml:id="d18">
      <inkml:trace xmlns:inkml="http://www.w3.org/2003/InkML" xml:id="stk15" contextRef="#ctx0" brushRef="#br1">29088 25349 415 0,'0'0'143'5,"0"0"-104"0,0 0 7 3,0 0-46 1,0 0-2-2,0 0-109-1,0 23-120 2</inkml:trace>
    </iact:actionData>
  </iact:action>
  <iact:action type="add" startTime="64847">
    <iact:property name="dataType" value="strokeEraser"/>
    <iact:actionData xml:id="d19">
      <inkml:trace xmlns:inkml="http://www.w3.org/2003/InkML" xml:id="stk16" contextRef="#ctx0" brushRef="#br1">28865 25866 395 0,'0'0'218'3,"0"0"-120"4,0 0 47 1,0 0-67 1,0 0-28-5,0 0-42 4,93-3-8 0,-89 14-2 1,-4 11-66-2,0-15-94-1,0 2-206 2</inkml:trace>
    </iact:actionData>
  </iact:action>
  <iact:action type="remove" startTime="65113">
    <iact:property name="style" value="instant"/>
    <iact:actionData xml:id="d20" ref="#d16"/>
  </iact:action>
  <iact:action type="add" startTime="65118">
    <iact:property name="dataType" value="strokeEraser"/>
    <iact:actionData xml:id="d21">
      <inkml:trace xmlns:inkml="http://www.w3.org/2003/InkML" xml:id="stk17" contextRef="#ctx0" brushRef="#br1">27811 26186 657 0,'0'0'115'6,"0"0"-8"1,0 0-5 1,0 0-52 0,0 0-42-2,0 0-8 2,-31-14-8 0,24 14-105 0,3 0-230-2</inkml:trace>
    </iact:actionData>
  </iact:action>
  <iact:action type="add" startTime="65773">
    <iact:property name="dataType" value="strokeEraser"/>
    <iact:actionData xml:id="d22">
      <inkml:trace xmlns:inkml="http://www.w3.org/2003/InkML" xml:id="stk18" contextRef="#ctx0" brushRef="#br1">28947 25681 309 0,'0'0'79'4,"0"0"-75"4,0 0-3 0,0 0 0 0,0 0-1-2,0 0 17 2,34-15 30 0,-28 15 37 0,-2 0-8 0,0 0-16-2,1 0-30 2,-5 0-30 0,0 0-5 0,0 0-101-2,0 0-211 2</inkml:trace>
    </iact:actionData>
  </iact:action>
  <iact:action type="add" startTime="66075">
    <iact:property name="dataType" value="strokeEraser"/>
    <iact:actionData xml:id="d23">
      <inkml:trace xmlns:inkml="http://www.w3.org/2003/InkML" xml:id="stk19" contextRef="#ctx0" brushRef="#br1">29061 25354 386 0,'0'0'18'5,"0"0"-18"2,0 0-2 0,0 0-1 2,0 0 3-3,0 0 0 1,17-22-4 3,-17 22-24-3,0 0-44-1,0 0-213 2</inkml:trace>
    </iact:actionData>
  </iact:action>
  <iact:action type="remove" startTime="66395">
    <iact:property name="style" value="instant"/>
    <iact:actionData xml:id="d24" ref="#d17"/>
  </iact:action>
  <iact:action type="add" startTime="66313">
    <iact:property name="dataType" value="strokeEraser"/>
    <iact:actionData xml:id="d25">
      <inkml:trace xmlns:inkml="http://www.w3.org/2003/InkML" xml:id="stk20" contextRef="#ctx0" brushRef="#br1">29061 25354 684 0,'147'-59'138'87,"-132"88"-62"-87,-13-4 21 0,-2-7-59 0,0 0-34 0,0-14-4 0,0-4-11 0,0 0-65 1,0 0-66 0,-2 0-25 0,-6-13-108-1</inkml:trace>
    </iact:actionData>
  </iact:action>
  <iact:action type="add" startTime="66617">
    <iact:property name="dataType" value="strokeEraser"/>
    <iact:actionData xml:id="d26">
      <inkml:trace xmlns:inkml="http://www.w3.org/2003/InkML" xml:id="stk21" contextRef="#ctx0" brushRef="#br1">29196 25132 521 0,'0'0'76'0,"0"0"-49"8,0 0 42 1,0 0-22-1,0 0-47-2,0 0-4 2,38 0-58 0,-38 0-107-1,0-8-165 0</inkml:trace>
    </iact:actionData>
  </iact:action>
  <iact:action type="add" startTime="67325">
    <iact:property name="dataType" value="strokeEraser"/>
    <iact:actionData xml:id="d27">
      <inkml:trace xmlns:inkml="http://www.w3.org/2003/InkML" xml:id="stk22" contextRef="#ctx0" brushRef="#br1">22400 20278 639 0,'0'0'158'6,"0"0"-99"0,0 0-3 2,0 0-50 0,0 0-6 0,0 0-60-2,0 0-81 3,-9-21-140-2</inkml:trace>
    </iact:actionData>
  </iact:action>
  <iact:action type="remove" startTime="67616">
    <iact:property name="style" value="instant"/>
    <iact:actionData xml:id="d28" ref="#d15"/>
  </iact:action>
  <iact:action type="add" startTime="67616">
    <iact:property name="dataType" value="strokeEraser"/>
    <iact:actionData xml:id="d29">
      <inkml:trace xmlns:inkml="http://www.w3.org/2003/InkML" xml:id="stk23" contextRef="#ctx0" brushRef="#br1">22400 20278 780 0,'156'262'205'4,"-156"-262"-164"1,0 0 19 3,0 0-28-2,0 0-30 2,0 0-2 0,0 0-23 0,0 0-50-1,0 0-190 1,0 0-311 0</inkml:trace>
    </iact:actionData>
  </iact:action>
  <iact:action type="add" startTime="72669">
    <iact:property name="dataType"/>
    <iact:actionData xml:id="d30">
      <inkml:trace xmlns:inkml="http://www.w3.org/2003/InkML" xml:id="stk24" contextRef="#ctx0" brushRef="#br4">6339 5133 516 0,'0'0'154'15,"0"0"-49"-15,0 0 37 16,0 0-46-16,0 0-25 15,0 0-7-15,0 0 0 21,17-7-12-21,-13 7 1 0,-4 0 14 14,5 0-1-13,-5 0-14 14,0 0-11-15,0 0-12 15,0 0-4-15,0 0-10 16,-38 0 4-16,-2 4-6 13,-2 17-4-13,2-2 11 17,2-1-5-17,0 5 0 13,-2-1-2-12,8 2-2 14,-8 0 2-15,-6 1 0 25,10-1 3-25,-6 5 0 0,2 0 1 6,2-4-5 16,2 3 4-22,-4 0-7 0,4 6 1 16,0-6-3-16,-4 1 2 14,11 2 1-14,-11 3-5 16,4-2 6-16,-2 1-5 14,0-1 4-14,4 0 0 16,-2 1-4-16,13-7 1 14,0-2-3-14,-2-3 0 16,10 1-2-16,-4 3-1 14,0 1 2-13,2-2 3 14,0 5-3-15,7 2 7 13,-9 6-9-13,2 9 9 17,2-4-4-17,3 2-1 18,-3 2-2-18,4-2 4 14,5-1 0-13,-11-5-3 1,11-1 2 15,-7-8-3-17,7 4 2 14,2 2-5-14,-11 0 5 16,6 5-1-16,1 0-3 14,-9 0 3-14,11 7-4 16,-9-2 3-16,7-5-2 14,3-7 3-14,-5-5-3 16,10-6 3-16,-2 0-4 14,2 1 0-14,0 0 0 17,-4 6 0-17,-3 3 0 20,1 6 0-19,6 10 0-1,-2-6 0 16,-7-2 0-16,5-2 0 14,-4-7 0-14,8 3 0 16,-2-6 0-16,2-3 0 14,-5 3 0-14,5 13 0 14,0 3 0-14,-4 10 0 16,-2-6 0-15,6-2 0 14,-2-5 0-15,-2-10 0 14,-3-8 0-14,3-15 0 16,4-8 0-16,0 0 0 16,0 0 0-16,0 11 0 14,0 13 0-14,-6 6 0 22,4 6 0-22,-3-3 0 0,1-1 0 8,-4 2 0 9,6 3 0-17,-3-9 0 16,1-5 0-15,4-10 0 20,0-9 0-21,0-4 0 0,0 4 0 4,0-4 0 20,0 0 0-24,0 0 0 0,0 0 0 13,-4 0 0-13,4 0 0 16,0 0 0-16,-6 0 0 14,-3 0 0-13,-3-27-19 14,-16-32 15-15,-8-14 4 14,-4 8-3-13,7 8 2 14,-7-2-1-14,-5 0-8 20,12 6-2-21,1 3-2 0,9 13 5 16,8 9 3-16,11 16-2 14,4-1 4-14,0 9 2 13,0 1 0-12,0 3 1 15,0 0 0-16,0 0 2 16,0 0-1-16,0 0 0 13,0 0 0-12,0 0 3 15,0 0 0-16,0 0 2 15,0 0 1-15,0 0 7 21,0 0 11-21,0 0 5 0,0 39-15 8,0 22-14 8,15 14 0-16,8-13 0 23,2-15 0-23,-6-1 0 0,2-10 0 13,-4-8 0-13,-11-10 0 16,5-11 0-16,-11-2 0 14,0 0 0-14,0-3 0 16,0 4 0-16,15-6 0 13,29 0 0-13,25 0 0 17,22 0 0-17,12-33 0 14,-12-9 0-14,6-15 0 17,-4-1 0-17,-5 3 0 13,-21 4 0-13,-18 20 0 17,-20 14 0-17,-20 9 0 21,-9 8 0-21,0 0 0 0,0 0 0 16,0 0 0-16,0 0 0 14,0 0 0-14,0-4-158 16,-32-5-141-16,3 9-77 18,3 0-310-18</inkml:trace>
    </iact:actionData>
  </iact:action>
  <iact:action type="add" startTime="74560">
    <iact:property name="dataType"/>
    <iact:actionData xml:id="d31">
      <inkml:trace xmlns:inkml="http://www.w3.org/2003/InkML" xml:id="stk25" contextRef="#ctx0" brushRef="#br4">5159 7867 380 0,'0'0'162'22,"0"0"-51"-22,0 0-62 0,0 0 21 16,0 0-44-16,0 0 10 13,0 0 2-13,-187 180-11 15,136-135-7-15,3 8 7 15,8-1-6-15,0 5-2 16,10 4-3-16,-6 2-4 14,11-1 7-14,8-5-4 15,9-10 3-14,-1 3-2 12,9-10 7-13,0-2 2 16,0-5-5-15,0-10 2 15,13 2-2-16,17-1-10 14,10 5 2-13,19-1 1 20,12 2 8-21,16-2 8 1,16-3-7 12,15-6-7-13,15-2-8 16,16-9-2-16,7-5-1 17,13-3-2-17,6 0 5 13,-7 0-4-13,-20 0 5 14,-16 10 3-14,-22 5 6 16,-15 3 1-16,-17 2-7 14,-7-4-6-13,-9 5-1 14,-20-6-3-15,-9 7 4 16,-9 3 2-16,-18 7 4 14,0 17 10-14,-6 13-16 22,0 14-1-22,-21 11-2 0,-29 3-1 16,-1 7 1-16,5-7-1 14,1-3 4-14,3-5-4 16,13-14 4-16,-1-11 0 15,18-7-2-15,12-6 9 15,0-11-3-15,0 2 3 15,0 5 0-15,19-5 2 16,33 11-13-16,26-2 8 14,23 0-1-14,11 2-5 16,21-14-3-16,12 8 1 13,24-2-1-13,4 2 0 25,-1 1 0-25,1-10 2 1,-19-3-1 5,4 3 0 7,-6 7 4-13,-13-2-5 23,2-4 2-23,-10-7-2 0,-11 0 0 14,-17-10 0-14,-21 7 0 16,-23 3 1-16,-17 0 0 14,-10 7 7-14,-15 11 7 16,-7 7-1-16,-10 8-12 14,0 12 0-14,-23 7-2 16,-34 8-1-16,-2-2 1 15,0-7 0-15,15-11 0 23,2-12 1-22,12-10 1-1,16-15-1 7,9-17 2 6,5-3-1-13,0-8 1 24,0 6 1-24,9 1 4 0,54-3 13 15,30 1-20-15,19-2 0 14,3-3-1-14,12 0 1 16,6 0 1-16,1 0-2 14,-7 0 0-14,-9 0 0 16,-15 0-1-16,-14 0 1 14,-16 0-1-14,-9 0-1 16,-14 0 2-16,-20 0 0 14,-9 0 1-14,-4 0 0 16,-1 10 4-16,8 5-3 16,-1 2-2-16,2-2 0 14,5-5 0-14,-1 1-1 22,9 2 2-22,-2-4-1 0,10-2 1 14,-10-4-2-14,2-3 1 16,2 0-1-16,-6 0 1 14,-1 5 0-14,-7-5 0 16,3 0 0-16,-10 5 1 15,4-3-1-15,-8-2 1 15,-4 6 0-14,-5-6-1 12,-4 4 0-13,-2-4 0 16,0 0 0-16,0 0 1 14,0 0-1-14,0 0 4 16,0 0-3-16,6 0 0 22,-6 0-2-22,0 0 2 0,0 0-1 16,0 0 0-16,0 0 1 14,0 0 1-14,5 0-1 16,9 0 4-16,7 8-1 15,11-4 0-15,10 9-3 15,-6-10-1-15,0 2 0 14,2 2 0-14,-7 2 0 17,-5-3 1-17,-5 0-1 12,-4 1 0-11,-9-7 3 15,-4 4-3-16,-4-4 1 14,0 0-1-14,0 0-4 16,0 0 1-16,0 0-5 14,-29-47-1-14,-34-16 9 17,-7-9 1-16,-16-2-1 14,-5 0 0-15,5 5-1 15,3 3 1-15,8 13-7 22,24 8 2-22,-2 9 0 0,20 11 0 9,7 9 4 10,14 11 1-19,1 5-3 0,9 0 3 15,-2 0 0-15,0 0 1 17,4 0 2-17,0 0 0 11,0 0 8-11,8 5 23 21,47 26-22-21,8 7-8 10,0 6 4-10,0 2 16 17,-4-2-3-17,5 2-5 28,-10-2 8-28,-7 2-3 0,-7 7-4 0,-11 1 2 10,-10-7-5-1,-8-4-3-5,-11-11-2 12,0 1-4-16,-4-1-2 13,-47 5-3-13,-10-5 0 17,2-8 2-17,13-11-2 12,8-1-2-9,6-8-1 16,15-4 1-18,2 0-13-1,-1 0-44 9,-8 0-45 6,-3 0-43-15,17 0-104 17,5 0-154-17</inkml:trace>
    </iact:actionData>
  </iact:action>
  <iact:action type="add" startTime="77131">
    <iact:property name="dataType"/>
    <iact:actionData xml:id="d32">
      <inkml:trace xmlns:inkml="http://www.w3.org/2003/InkML" xml:id="stk26" contextRef="#ctx0" brushRef="#br4">11618 12275 513 0,'0'0'112'7,"0"0"-14"7,0 0 27-14,0 0-1 16,0 0 13-16,0 0-33 22,0 0 14-21,36-159-11-1,-32 113-5 8,2-4-38 13,-6-1-3-21,0-2-21 0,0-2-4 16,0-5-10-15,0-9-2 13,0-2-1-14,0 3 4 15,0 2-4-15,0 1-2 15,0 3-6-15,0-7 3 17,0 0-1-17,13-5-1 13,-9 1-6-13,3 2 2 15,-1-1-6-15,-2-6 4 15,0-12-2-15,1-7-5 16,-5-5 2-16,0-5-1 14,0 8-2-14,0 5 1 21,0 9 0-20,0 2-2-1,0 7 2 20,0-10-2-19,0 0 0 4,0-4 0-2,0-3-1 13,-19-3 0-15,8-1 1 13,-4 3 0-9,3 4-1 3,1 5 0 9,3 12 1-17,1 6-1 0,1 9 0 19,-7 7 0-19,9 2-1 11,-2 2 2-11,-7 4-2 18,7-2 2-18,-9 4 0 13,2-1-1-13,1 6 0 15,-5 3-1-15,11 8 1 22,1 10-1-21,-1 5 0-1,6 7 1 16,-4-1 0-16,0 1 0 13,-1-2 0-13,-1 1 0 16,2 1 0-16,2 3-1 14,2 0 1-14,0 0 0 16,0 0 1-16,0 0-1 14,0 0 0-14,0 0 0 16,0 0 0-16,0 0 1 14,0 0-2-14,0 0-2 16,0 0 2-16,0 0 1 14,0 0 0-14,0 0 1 16,0 0 0-16,0 0 1 21,0 0-2-20,0 0 1-1,-11 0-1 14,-1 7 0-14,-7 21 0 16,4 5 0-16,-4 4 2 14,4 12-2-14,0 5 1 16,1-3-1-16,1 2 2 14,0 7-1-14,-6-8-1 16,5 5 0-16,1 1 0 13,3-13 1-13,3-5-1 17,-5-15 0-17,12-6 2 14,-3-10-3-14,3-4 2 16,0-5-1-16,0 0 0 14,0 0 0-13,0 0-1 19,0 0 0-19,0 0 1 11,0 0 0-12,0 0 0 20,0 0 1-20,0 0-2 0,0 0 1 14,0-37 0-14,0-24-2 16,22-21 1-16,-4 4 0 15,1-4 1-15,5 5-1 15,-8 6 1-15,3 11 1 15,0 7-1-15,-8 16 1 15,6 8 0-15,-5 8-1 14,3 5 1-14,-6 9-1 16,-5 7 3-16,-2 0 3 22,11 0 0-22,12 0-6 1,13 0 0 11,17 41 0-11,-3 6 0 24,7 12 0-24,-8-2 0-1,-1-4 0 5,-10-1 0 2,3 2 0 15,-3-14 0-22,-9-2 0 0,-3-5 0 16,-3-13 0-16,-4-1 0 14,-8-1 0-14,-9-15 0 25,0 1 0-25,-4-4 0 0,0 0 0 5,0 0 0 11,0 0 0-16,0 5 0 13,0-2 0-12,0 1 0 15,-25 2-49-16,-51-6-213 23,36 0-38-23,4 0-379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25T04:06:54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46">
    <iact:property name="dataType"/>
    <iact:actionData xml:id="d0">
      <inkml:trace xmlns:inkml="http://www.w3.org/2003/InkML" xml:id="stk0" contextRef="#ctx0" brushRef="#br0">3111 9379 334 0,'0'0'76'45,"0"0"7"-45,0 0-12 0,0 0 15 0,0 0-7 1,0 0-16-1,0 0 11 0,11-41 34 0,-7 41 7 0,-4 0-18 0,0 0-14 0,0 0-1 0,0 0-9 0,0 0-15 0,0 0-13 0,0 0-15 1,0 16-8-1,0 13-7 17,-17 7-7-17,-10 14-4 19,-5 3-2-19,5 7 3 0,-3 6 1 13,7-5 1 2,-2 8-1-15,-9 6-6 1,4 1 3 11,-3 6-2 3,7 4-2-15,-5 0 4 13,6 8-3-13,10-3 0 23,-4 3 0-23,4-4 0 0,0-10 1 11,9-2 0-8,2 0 0 8,-5-5 3-9,9 1-4 21,0-5 1-23,0-4-1 0,0-3 1 13,0-2 1-1,-2 2-2-12,-2-5 2 12,0-3-1-12,4-9 4 16,-4-12-2-16,-3-13 2 25,3-11-5-25,4-6 2 0,0-3-2 11,0 0 0-11,0 0-1 12,0 0-5 2,-4 0 1-14,-9-37 3 22,-4-8 1-22,3-1 1 0,-5 6 0 14,-5 0-1-14,-5-10-1 18,-7 3 2-18,-2-13-2 15,-6 5 1-15,0 1-6 12,10 8 2-12,-4 18-3 13,9 9 4-12,14 6 0 22,0 9 2-23,11 4 3 0,-2-4-1 12,3 4 1 0,3 0 1-12,-4 0 5 24,4 0 7-24,0 0 15 0,0 15-2 12,4 35-20-12,36 3 3 10,-4 9-1 5,6-1 6-15,-2 0-8 21,-4 1 0-21,-8-6-6 1,-3-16 3 10,-6-11-1 2,-4-12 10-13,-9-13 3 24,-4-4 4-24,13 0-5 0,10 0 3 1,17 0-5 10,17-27-11 2,2-18 2-13,1-10-4 15,1-2 6-15,-6 1-6 24,-13 2 0-24,6 6-1 0,-16 10 0 13,4 6-1-13,-4 10-21 14,-7 7-60-14,9 12-104 12,-30 3-145 12,11 0-538-24</inkml:trace>
    </iact:actionData>
  </iact:action>
  <iact:action type="add" startTime="6451">
    <iact:property name="dataType"/>
    <iact:actionData xml:id="d1">
      <inkml:trace xmlns:inkml="http://www.w3.org/2003/InkML" xml:id="stk1" contextRef="#ctx0" brushRef="#br0">4521 12041 550 0,'0'0'109'0,"0"0"0"38,0 0-10-38,0 0 7 0,0 0-23 0,0 0 0 0,0 0-23 15,31-61-10-15,-12 32-10 5,5-3-8 12,7-8-10-17,9-6-9 12,5-4-9-12,7-1-1 21,-5 5-2-20,5 9 0-1,-1 5 0 12,8 8 1 1,-4 2 2-13,8 12 3 23,0 1 9-23,0 0 8 0,3 9 2 14,5 0-11-14,-3 0 5 12,-3 3-3 3,11 32 5-15,-11 5 0 1,7 13-3 21,-1-1 14-22,-5 11-4 14,5-10-7-14,-3 0-1 2,-3-10-8 10,7-1 2 2,-9-5-2-14,0-13-2 13,-4-2-6-12,4-15-3 13,5-7-1-14,6 0-2 23,8-25 0-22,4-35 1-1,5-17-4 13,-1-11 4-13,5 0-2 14,6 2 2-13,9 8 0 11,-11 9 1 2,6 7-1-14,-10 13 1 16,-13 7 0-16,5 11 1 1,-18 7-2 12,11 2 0 9,-4 19 1-22,-6 3 0 0,-3 0-1 13,1 0 2-12,-3 8 1 13,-2 24-1-14,-4 8 1 14,4 6 10-14,3 4-4 22,5-2-7-21,-3-2 0-1,-3-11 1 13,3-10 1-13,-1-9-1 12,-4-11-2 3,5-5 0-15,5 0-1 25,5-17 0-25,7-37 0 0,1-11-1 0,0-11 0 12,5-2 1 1,-5 17 0-13,-3 16 1 13,-5 21 0-12,-7 18 3 12,11 6-2 12,-8 0 3-25,2 14 3 0,0 18 13 0,4 0-11 13,0 1-6-13,4-4 3 13,3-1-6 2,5 5 2-15,10-1 1 14,-8 9 1-14,12-3 0 16,-3-2-3-16,2-7-2 31,-6-14 0-30,-8-15 1-1,-7 0 2 0,-1 0-3 14,-3-12 1-14,-15-16-3 14,-6-1 4 2,-2 14-3-14,-13 3 2-1,-4 3 1-1,9 5-1 21,-11 4 1-21,10 0 0 0,-4 0-2 16,-8 0 1-16,2 0 1 10,-17 0-1 3,-4 0 0-13,2 0 2 16,-4 0-1-16,4 0 1 14,-3 0-3-13,8 0 2 20,-1 0 0-21,2 0-1 0,0 0 2 15,-12 7-3-15,-5-7 4 12,-8 0-3-9,0 0 1 10,0 0-1 1,0 0-2-14,0 0 0 22,0 0 1-22,0 0 0 1,0 0-4 13,0 0 0-14,-8-3 1 13,-32-29 2-13,-11-5 2 14,-3-13-2-14,-3-3 2 24,4-7-1-23,-6-2 0-1,4 0 0 14,15 13 0-14,13 13 0 13,10 18 0-13,11 8-1 12,6 5 1-10,0 5 1 9,0 0 0 4,0 0 0-15,0 0 0 29,0 0 6-29,31 12 4 0,43 41 12 0,19 9-22 12,4 4 1-10,-5-7 10 9,-5 0-1-9,-11-3 0 11,-13-3-6 1,-13 1 4-14,-14-5 6 16,-17-5 1-16,-10 2-2 14,-9-9 0-14,0-8-6 14,-19-5-4-14,-40-5-4 23,-9-9 0-22,-3-10 0-1,12 0 0 13,10 0 0-13,15 0 0 13,11 0-7-13,6 0-26 11,7 0-43 5,6 0-74-16,4-29-63 18,0-4-64-18,0-5-107 0</inkml:trace>
    </iact:actionData>
  </iact:action>
  <iact:action type="add" startTime="8514">
    <iact:property name="dataType"/>
    <iact:actionData xml:id="d2">
      <inkml:trace xmlns:inkml="http://www.w3.org/2003/InkML" xml:id="stk2" contextRef="#ctx0" brushRef="#br0">14364 11417 551 0,'0'0'137'0,"0"0"-8"10,0 0 4 4,0 0-51-14,0 0-27 26,0 0-26-26,0 0-10 0,33 7 9 0,-33-7 9 11,0-32-5 3,0-8 10-14,0-6-8 13,0-7-12-13,0-3 0 23,0-14-8-23,0-3-1 0,0-5 3 13,0-1-4-13,0 11 7 15,0 3-4-15,0-1 1 13,0 0 0-11,0-11-3 12,-4-5-3-14,-11-8-3 12,-1-3 1 6,-8-1-5-18,-3-9-2 0,-2 0-1 14,-1-2 1 12,-6-9-1-26,9 3 0 1,-3 5 0-1,5 15 0 14,6 22 0-14,4 13-1 16,-4 7 0-16,9 8 0 13,-9 0 0-13,0 5 0 13,4 7 0-12,9 4 0 12,-11 4 1 2,11 8-1-15,1 7 0 2,-3-3 0 11,6 1-1 1,2 8 1-14,-4-5-3 16,4 2 0-16,0 3 3 23,0-6 0-23,0 6 0 0,0 0 2 14,-5 0-1-14,5 0 0 14,-4 0 1-14,4 0 0 12,0 0-2-12,0 0 1 15,0 0-1-14,0 0 0 24,0 0 1-25,0 0 7 0,0 0-1 14,0 0 2-14,0 0-5 11,0 0-1-11,-6 0-1 12,-3 9-1 2,-1 28 10-14,-1 17 0 28,-1 7 1-28,5 8-4 0,7 0 3 0,-4 2-3 14,-2-3 1-14,6-7-6 14,-2-15 4 0,2-18 2-14,0-16 5 13,-7-12 3-13,7 0-6 13,0 0 0-13,0 0-7 15,0 0-3-15,0 0-3 23,0 0-3-23,0 0-6 0,0 0 12 14,0 0 3-14,0-40-3 14,0-17 2-14,0-8 1 11,0 0-1 4,0 3-1-15,0-4 0 27,0-3-1-27,0-2-1 0,0 12 0 0,0 9 1 15,0 22 0-15,0 11 2 12,0 17-1-9,0 0-1 8,0 0 7 1,0 0 2-12,0 0 19 22,0 0 2-22,0 0-2 0,0 0 0 15,0 0-7-15,9 0-2 13,20 0 1 1,11 0-1-14,13 4-4 14,0 24 12-14,-7 4-8 14,3 5 3-14,-11-3-17 26,-5-1 9-26,5-10 2 0,-17 2-10 16,5-9 9-16,-3 2-10 0,-4-6 12 16,4 5-4-16,-6-2-3 14,6 0-9-14,-8-5 5 14,-1-7-1-12,-9-3-5 13,-1 0 0-15,-4 0 0 11,0 0-3 2,0 0-27-13,0 4-14 15,8 4-11-15,15 2-2 14,5 2-97-14,3-12 70 16,-20 0-115-16,2 0-174 15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25T04:08:07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89">
    <iact:property name="dataType"/>
    <iact:actionData xml:id="d0">
      <inkml:trace xmlns:inkml="http://www.w3.org/2003/InkML" xml:id="stk0" contextRef="#ctx0" brushRef="#br0">6245 6417 484 0,'0'0'162'0,"0"0"-34"0,0 0 11 17,0 0-44-17,0 0-24 18,0 0-17-17,0 0-7-1,12-10-3 17,-12 10-9-17,0 0 1 22,0 0-6-22,0 0 1 0,0 25-9 17,-23 13-7-17,-11-1-8 18,9-5-1-18,-9 8-6 18,1-2 1-17,1 2 1-1,-6 7-1 18,0 0-1-18,4 6-1 19,-1 2 1-19,7-2 0 0,-3-6 2 19,3 7-1-18,-6-5 5-1,3 1-3 20,3-6 0-20,3-4-3 18,2 6 5-18,4-6 2 0,2-7 3 27,-2 1 6-27,2-6-5 1,3 1 1 18,3-10-8-19,3 6 1 0,-3 4-3 18,9-4 4-18,-2 4-5 19,-3-1 2-19,1 0 0 0,4 6-3 20,-2-6 5-20,0 0-5 2,4-3 5 14,-5-9-2-16,5-3 5 19,-6-5-1-19,6-8 3 1,0 0-6 17,0 0-1-18,0 0-2 18,0 0-1-18,0 0 4 18,0 0 0-18,0 0 3 0,0 0-3 27,0 7 5-27,0 6-2 0,0-5 3 20,0 0-9-20,0-5 0 0,0 7-1 19,0 1 3-19,0 5-5 0,0-3 5 19,0-5-6-19,0-4 5 18,0-4-4-18,0 0 2 1,0 0-4 16,0 0-1-17,0 0-1 17,0 0 0-17,-13 0-10 19,-6-25 10-19,3-19 3 0,-3 4 0 20,2-10-3-20,0 0 4 20,-2 3-1-20,4-6 0 0,-4 3 2 19,-10-8-2-19,6 5 2 0,6 5-6 19,-6 6-3-19,16 10 0 19,-5 13 5-19,9 9 1 1,3 7 3 16,0 3 1-17,0 0 4 20,0 0 0-20,0 0 3 0,0 0 3 19,0 0 7-19,0 0 9 2,11 35-24 15,10 11 6-17,2 8 5 19,0 7-2-19,-4 8-4 2,-2 0-2 17,2-3 10-19,-8-14-6 19,6-6 3-19,-11-14 1 0,4-11 7 19,-1-17 10-19,-3-4 7 20,3 0 3-20,-3 0-7 0,17 0-16 19,11 0-9-19,14-40 12 20,11-23-18-20,-2-2 2 0,-13-7-4 19,-3 1-2-19,-4 5 2 0,-11 19-3 19,-7 13-5-19,-9 15-84 20,-1 5-63-20,-9 14-65 0,0 0-152 21</inkml:trace>
    </iact:actionData>
  </iact:action>
  <iact:action type="add" startTime="7182">
    <iact:property name="dataType"/>
    <iact:actionData xml:id="d1">
      <inkml:trace xmlns:inkml="http://www.w3.org/2003/InkML" xml:id="stk1" contextRef="#ctx0" brushRef="#br0">6386 9379 250 0,'0'0'147'0,"0"0"-71"1,0 0-11 15,0 0 23-16,0 0 39 16,0 0-19-15,0 0-34 17,0-6-40-18,0 6 32 0,0 6-14 19,0 9-12-19,0 10 2 19,0 0-17-19,0 4 2 0,-2-1-8 19,-3 9-6-19,1 4 3 19,-6 3-4-19,5 6-3 0,1-1 6 19,4-12-4-19,0-8-1 19,0-6 10-19,0 1 6 0,4 1-1 18,41 0-2-18,18 0-11 20,17-6 5-19,15-2-11-1,-2-10 6 18,6 2 1-18,0-9 1 3,0 0 1 15,2 0 0-18,-2 0-4 18,-4-9 0-18,-3 2-4 0,1 4 1 20,-4 3 4-20,-3 0-4 18,0 0-2-17,-10 0-6-1,-6 0 3 21,-11 0-3-21,-17 10 2 0,-8 12 3 19,-7 3 0-19,-8-1 2 19,-17 13-5-19,-2 7 10 0,0 9-12 28,0 4 1-28,-2 5 0 0,-38 4-1 21,-17-1 0-21,4 0 0 0,-6 4 0 4,5 0 2 13,3 2-2-17,11-3 1 18,8-7 1-18,5-11 1 19,12-1 0-19,7-8-1 0,8-8 0 19,0 2 5-19,0 0-2 20,4-2-2-20,38-5-3 0,21-9 3 19,13-9-3-19,25-10 1 20,22 0-1-20,22 0 0 0,7 0 0 20,6-22 0-20,-6 2 1 0,-5 8 0 19,-6 3 6-19,-14 9-1 21,-5 0-1-21,-13 0-5 0,-3 0 4 20,-11 9-3-20,-13 20 3 0,-13 4 1 18,-8 6 3-18,-10 7 1 20,-17-2-6-20,-9 9 5 0,-25 5-3 19,0 12-1-19,0 4-4 0,-32 2 0 19,-10 5 0-19,6-10-2 18,5-9 1-18,12-15 2 3,6-4-1 16,13-11 2-19,0-4-1 19,0 1 0-19,19-4 2 0,40-4 1 19,21-2-4-19,17 2 2 20,6-9 2-20,3 1-4 0,-16-9 0 3,-7-4 0 13,-16 0 0-16,-16 0 1 21,-11 0 0-21,-15 0 0 21,-4 0 1-21,-8 0-1 0,6 0 1 2,-9 3-2 16,7 2 2-18,0 0-2 18,2 1 0-18,4 7 2 19,0-5-3-19,-6 1 2 0,-2-5-1 18,-7 4 2-18,-1-4-1 21,1-1 4-21,0 1-4 0,-5-4 3 21,3 0-2-21,-2 0-3 0,-4 0 1 18,0 0 0-18,0 0-1 19,0 0-4-19,0-11 2 0,0-35 3 18,-36-1 2-18,-4-3 1 19,-2-3-3-19,2 0 0 0,-6-6 0 22,1 12-1-22,-3-3 1 0,14 17-1 19,3 8 2-19,12 14-2 21,6 6 2-21,7 5 1 0,6 0-2 19,0 0 0-19,0 0 0 0,0 0 3 17,0 0 0-17,0 0 4 19,0 34 21-19,21 19-20 21,31 9-4-21,-3-2-1 0,4 5 3 18,-13-11 0-18,0-1 5 2,-13-8-3 17,-4-13 3-19,-14-4 0 19,-9-6-4-19,0-3 1 0,0 3-6 18,-9 2 3-18,-37 1-2 18,-13-1-3-18,0-3-1 0,-2-6 1 19,19-3 0-19,4-9-6 4,19-3-20 13,0 0-51-17,8 0-50 19,11 0-105-19,0 0-179 0</inkml:trace>
    </iact:actionData>
  </iact:action>
  <iact:action type="add" startTime="9784">
    <iact:property name="dataType"/>
    <iact:actionData xml:id="d2">
      <inkml:trace xmlns:inkml="http://www.w3.org/2003/InkML" xml:id="stk2" contextRef="#ctx0" brushRef="#br0">12130 12160 99 0,'0'0'425'2,"0"0"-260"14,0 0 1-16,0 0-31 18,0 0-40-18,0 0-26 25,0 0-10-25,4 0-19 0,-4 0-14 0,2 0 3 20,11-12 9-20,-7-33 7 19,11-7 0-19,-4-1-15 0,-9-13 0 21,0 0-7-21,-2-7-8 0,7-9 2 18,-5-4-2-18,-4 0 7 20,4 9-8-20,-4-1-4 0,0 0-2 19,0 0 4-19,0-6-6 20,0 2 1-20,0-4-2 0,0 7 3 21,0-1 2-21,0 2-6 0,0-4 6 21,0 0-5-21,-17-1 4 0,7 8-5 20,-9 3-1-20,2 7-1 5,-2 5-2 12,0 2 1-17,0 1 1 18,0 5-2-18,9-1 1 0,-1 3-1 21,3-3 1-21,-3-1-2 20,5 2 1-20,-11 7 0 0,11-1-1 20,1 9 1-20,-3 18-1 0,2-2 1 20,6 8-2-20,-5 7 2 19,5-3 0-19,0 1-3 0,-6 3 3 20,6 2 1-20,0-2-1 0,-4 5 0 19,4 0 0-19,0 0 0 20,0 0 0-20,0 0-2 0,0 0 1 18,0 0 1-18,0 0 0 21,0 0 1-21,0 0 2 0,0 0-2 23,0 0 1-23,-4 0-1 0,4 0-1 19,0 0-5-19,0 0 0 0,-5 0 5 20,-5 13 1-20,4 28 17 20,-9 12-5-20,6 0-3 0,-5 9-3 19,5-2 0-18,-1 9 0 0,3 2 5 19,-5-6-2-20,5 0-2 4,-7-4 0 13,5-12-3-17,5-5-1 19,-2-15-3-19,4-12-1 0,2-9 1 21,0-4 2-21,0-4-3 0,0 0 0 18,0 0-5-18,0 0 2 21,0 0 0-21,0 0-3 0,0 0 3 19,0 0-2-19,0-15 5 19,0-35 1-19,0-15 5 0,0-6-4 20,2 2-3-20,12 4 1 2,1 5 0 16,-6 10-1-18,5 10 1 21,-3 3-1-21,4 9 3 0,-1 6 0 21,-5 6-2-21,1 7 0 0,-5 2 1 20,-5 1 2-20,4 3 12 18,-4 3 4-18,0 0 10 0,8 0 2 20,15 0 0-20,7 0-3 2,12 28-15 16,-4 15 5-18,-2-4 2 20,-7 11-3-20,9-1 1 0,0 13-12 21,-2-3-6-21,-2 8 0 1,4-9 0 18,-7-13 0-19,-3-15 0 5,-14-8 0 10,-3-9 0-14,2-1 0 20,-9-5 0-21,-4 2 0 0,0-4 0 20,0-2 0-20,0 1 0 0,0 0 0 19,0 0 0-19,0 1-15 21,0-5-92-21,-19 2-83 0,-2-2-76 18,10 0-156-18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5T06:23:50.5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9744">
    <iact:property name="dataType"/>
    <iact:actionData xml:id="d0">
      <inkml:trace xmlns:inkml="http://www.w3.org/2003/InkML" xml:id="stk0" contextRef="#ctx0" brushRef="#br0">30528 3115 405 0,'0'0'118'197,"0"0"4"-197,0 0-32 0,0 0-27 0,0 0-1 0,0 0-7 0,0 0-9 0,0 0-11 0,13 0 2 0,-13 0-7 0,0 0-4 0,0 0-7 0,0 0-10 0,0 0 21 0,-4 0-11 0,-16 0-3 0,-5 0-4 0,-5 0 1 1,2 0 1-1,-2 17-9 0,6 9 6 0,0 4 4 0,6-1 1 0,6-1-2 0,-1 0-1 0,10 2-2 0,3 1-1 0,0-1-9 0,4-4 7 0,29-6 0 0,3-7 2 0,6-8 1 2,-2-5-6-2,2 0 3 0,0-23-2 0,-8-22-4 0,-10-7 1 8,-10-6 4-4,-7-3-2 5,-4 10 2-3,-3 10-4 3,0 15-3-2,0 14-3 0,0 9-1 0,0 3 0 0,-13 0-30-1,-1 0-46 2,2 0-59 0,6 0-171 0,6 0-469-2</inkml:trace>
    </iact:actionData>
  </iact:action>
  <iact:action type="add" startTime="20505">
    <iact:property name="dataType"/>
    <iact:actionData xml:id="d1">
      <inkml:trace xmlns:inkml="http://www.w3.org/2003/InkML" xml:id="stk1" contextRef="#ctx0" brushRef="#br0">30932 3416 468 0,'0'0'167'0,"0"0"31"0,0 0-48 0,0 0-52 0,-24-148-27 0,16 99-11 0,5 0-21 0,3 1 3 0,0 5-14 0,0 9-3 0,0 5-1 0,0 6-1 0,0 5-2 0,17 3 4 0,5 7-3 0,5 0-2 0,3 4-9 0,-2 1-6 1,2 3-4-1,-1 0-1 0,-5 0-1 0,3 0-18 0,-3 0-50 0,-11 0-55 0,-1 0-43 0,-12 0-164 0,0 0-421 0</inkml:trace>
    </iact:actionData>
  </iact:action>
  <iact:action type="add" startTime="20691">
    <iact:property name="dataType"/>
    <iact:actionData xml:id="d2">
      <inkml:trace xmlns:inkml="http://www.w3.org/2003/InkML" xml:id="stk2" contextRef="#ctx0" brushRef="#br0">31412 3069 683 0,'0'0'195'1,"0"0"-29"6,0 0-76 0,0 0-41-1,0 0-22 2,0 0-12 1,24 158-10-2,-24-135-5-1,4-1-11 2,-4-8-65 0,0-14-82 0,0 0-187-2</inkml:trace>
    </iact:actionData>
  </iact:action>
  <iact:action type="add" startTime="21150">
    <iact:property name="dataType"/>
    <iact:actionData xml:id="d3">
      <inkml:trace xmlns:inkml="http://www.w3.org/2003/InkML" xml:id="stk3" contextRef="#ctx0" brushRef="#br0">31388 2807 722 0,'0'0'230'6,"0"0"-69"0,0 0-55 2,0 0-59 1,0 0-34-4,0 0-13 3,-5-6-1 0,-4 6-36 0,6 0-105 1,2 0-182-4</inkml:trace>
    </iact:actionData>
  </iact:action>
  <iact:action type="add" startTime="21570">
    <iact:property name="dataType"/>
    <iact:actionData xml:id="d4">
      <inkml:trace xmlns:inkml="http://www.w3.org/2003/InkML" xml:id="stk4" contextRef="#ctx0" brushRef="#br0">31881 2952 515 0,'0'0'114'4,"0"0"32"4,0 0 6 0,0 0-48 0,0 0-29-2,0 0-12 3,-170-5-20-2,136 25-16 2,1 3-1-4,4 5-6 3,5 5-3 0,8-2 0 0,11 2 1 0,5 5-1-2,0-7-5 2,8-5-3 0,25-9 7-1,0-10 6 0,1-7 3 1,6 0-19 0,-5-42-6-2,-4-12 0 2,-5-7 0 0,-7 0-1 3,-8 12 0-7,-8 11-1 5,1 14 1-1,-4 13 0 0,0 8-1-4,0 3 2 4,0 0 0 1,0 18 2-1,0 40 2 0,-13 20 0-2,1 20-3 2,0 7 1 2,7 11-2-4,-5 6 2 2,-1 0 7-2,1-9-2 2,-8-20-3-3,-2-25 0 4,2-20-3 0,-2-26-1-1,-1-13-2-2,-9-9-7 2,-9-9-23-1,1-44-58 2,-1-16-23-4,7-2-59 3,27 36-194 0,5 9-320 1</inkml:trace>
    </iact:actionData>
  </iact:action>
  <iact:action type="add" startTime="22251">
    <iact:property name="dataType"/>
    <iact:actionData xml:id="d5">
      <inkml:trace xmlns:inkml="http://www.w3.org/2003/InkML" xml:id="stk5" contextRef="#ctx0" brushRef="#br0">32264 2911 472 0,'0'0'260'7,"0"0"-80"-1,0 0-29 3,0 0-62 1,8 158-27-3,-8-119-12 0,0 3-28 0,0-11-16 0,-3-6-6 0,-5-7 0 1,5-8-37-2,2-10-68 2,-2 0-130 0,3 0-440-2</inkml:trace>
    </iact:actionData>
  </iact:action>
  <iact:action type="add" startTime="22456">
    <iact:property name="dataType"/>
    <iact:actionData xml:id="d6">
      <inkml:trace xmlns:inkml="http://www.w3.org/2003/InkML" xml:id="stk6" contextRef="#ctx0" brushRef="#br0">32212 2650 471 0,'0'0'156'6,"0"0"-16"1,0 0-45-2,0 0-66 3,0 0-22 1,0 0-7-2,0-98-4 0,0 95-84 1,0 3-77-1,0 0-51 3,0 0-192-6</inkml:trace>
    </iact:actionData>
  </iact:action>
  <iact:action type="add" startTime="22681">
    <iact:property name="dataType"/>
    <iact:actionData xml:id="d7">
      <inkml:trace xmlns:inkml="http://www.w3.org/2003/InkML" xml:id="stk7" contextRef="#ctx0" brushRef="#br0">32526 3206 625 0,'0'0'131'3,"0"0"-5"6,0 0-33 0,0 0-23-2,70-173-27-1,-53 124-15 1,1 12-6 1,-11 10-2 0,7 16 0-2,-1 2 9 2,2 9 5 0,5 0-20 0,6 0-5-2,0 9-6 2,1 36-3 0,-6 17-2 0,-5 13-8-2,5 0-2 3,-4-7-22 0,-5-19-30 0,-6-20-23-5,-6-29-70 5,0 0-182-3</inkml:trace>
    </iact:actionData>
  </iact:action>
  <iact:action type="add" startTime="23782">
    <iact:property name="dataType"/>
    <iact:actionData xml:id="d8">
      <inkml:trace xmlns:inkml="http://www.w3.org/2003/InkML" xml:id="stk8" contextRef="#ctx0" brushRef="#br0">27800 4857 548 0,'0'0'236'6,"0"0"-129"3,0 0 31-4,0 0-56 4,0 0-4-2,0 0-2-1,0 0 23 2,103-174-13 0,-71 125-11 0,-3-3-13-2,7-1-7 3,-1 4-1-2,2 1-12 2,1 1-1-4,3 1-15 3,4-4-2 0,0 1-12 0,11-7 4-2,-4-5-5 2,2-2-1 2,4-10-3-2,-1-11-6-1,9-5 2 0,-2-12 1 2,3-8-2-2,5 2 0-1,0 2 0 2,-2 7-2 0,2 3 2 0,-6 11 2-2,3 2-3 4,-10 13 1-4,-11 14 0 5,-9 11-1-9,-9 15 1 6,-15 14 1-1,-3 10-3 2,-11 3 0-4,-1 2 2 3,0 0-1 1,0 0-1-2,0 0 0 0,0 0 3 0,0 0 0 2,0 0 1-2,0 0-4-1,0 0 0 3,0 0-1-1,0 0 1-1,0 0 0-1,-17 13-1 4,-12 7 1-3,-13 6 0 2,-9 6-3-4,-10 0 3 2,-2 0 0 1,-3-6 0 1,5-8 0-3,12-7 0 2,4-2-2 1,10-9-1-2,16 0-12-1,10 0 4 1,5 0 1 4,4 0-2-5,0 0-5-1,0 0-5 4,25 0 15-1,11-15 7 0,3-1 1-2,6-4 0 4,8-4-1-3,-3 0 0 2,5-1 0-4,4 1 0 3,-3-1 0 0,1 4 0 1,-9 3 1-4,-6 7-1 2,-11 5 1 2,-4 3-1-2,-12-1 2 1,-1 3 2-2,-8 1 7 2,-2 0-3-1,2 0 8-1,-6 11 2 2,3 35 4 0,-3 15-10 1,0 15-3-3,0 0 1 3,0-10-5-2,0-6-1 4,0-13-1-8,0-14-3 6,0-17-1-1,0-10 1 0,0-6-12-4,0 0-42 5,0 0-56-2,0-8-58 2,0-28-59-2,0 13-50 0,0-3-306 0</inkml:trace>
    </iact:actionData>
  </iact:action>
  <iact:action type="add" startTime="24812">
    <iact:property name="dataType"/>
    <iact:actionData xml:id="d9">
      <inkml:trace xmlns:inkml="http://www.w3.org/2003/InkML" xml:id="stk9" contextRef="#ctx0" brushRef="#br0">30168 2020 591 0,'0'0'127'2,"0"0"48"6,0 0-41 0,0 0-42 0,0 0 2-2,-165-89-5 2,81 89 3 0,-5 29-10 0,6 31-18-2,14 23-11 2,17 12-6 1,15 15-4-2,29-3-10-1,8-8-16 3,5-15 4-2,53-20 8 2,18-21 16-4,20-23-18 3,7-20-15 3,-7 0-3-4,-2-51-8-1,-22-25-1 7,-29-19-3-8,-20-19 0 9,-23-8-3-12,0 0 4 3,-38 16-6 1,-27 16-52 2,-18 26-77-3,-14 17-69 3,54 47-125 0</inkml:trace>
    </iact:actionData>
  </iact:action>
  <iact:action type="remove" startTime="27144">
    <iact:property name="style" value="instant"/>
    <iact:actionData xml:id="d10" ref="#d8"/>
  </iact:action>
  <iact:action type="add" startTime="27186">
    <iact:property name="dataType" value="strokeEraser"/>
    <iact:actionData xml:id="d11">
      <inkml:trace xmlns:inkml="http://www.w3.org/2003/InkML" xml:id="stk10" contextRef="#ctx0" brushRef="#br1">36322 7760 318 0,'0'0'344'67,"0"0"-333"-67,0 0-11 0,0 0-101 1</inkml:trace>
    </iact:actionData>
  </iact:action>
  <iact:action type="remove" startTime="27536">
    <iact:property name="style" value="instant"/>
    <iact:actionData xml:id="d12" ref="#d9"/>
  </iact:action>
  <iact:action type="add" startTime="27540">
    <iact:property name="dataType" value="strokeEraser"/>
    <iact:actionData xml:id="d13">
      <inkml:trace xmlns:inkml="http://www.w3.org/2003/InkML" xml:id="stk11" contextRef="#ctx0" brushRef="#br1">37182 7201 330 0,'0'0'376'7,"0"0"-315"-1,0 0 34 2,0 0-61 0,0 0-34-2,0 0-52 2,13 13-140 0,-13-2-233 0</inkml:trace>
    </iact:actionData>
  </iact:action>
  <iact:action type="add" startTime="29509">
    <iact:property name="dataType"/>
    <iact:actionData xml:id="d14">
      <inkml:trace xmlns:inkml="http://www.w3.org/2003/InkML" xml:id="stk12" contextRef="#ctx0" brushRef="#br0">28077 4649 221 0,'0'0'120'10,"0"0"23"-9,0 0-25 1,0 0 8 4,0 0 5 2,0 0 3-2,0 0-4 3,-14 26-21-1,14-26-16 0,0 0-5-2,0 0-23 2,0-4-22-1,17-24-5 1,8-10-2 0,5-6 0-2,1 1 10 2,7-1-5 0,-4 2 4 0,7-5-2-2,5-3-6 2,8-1 1 2,6-11-18-6,11-7 3 5,3-10-8-2,5-8 2 2,2-12-3-2,4 1-1 0,3-4 5 4,-4 2-4-3,3 1 1-3,-2 0-8 3,-4 3-1-2,1-2-2 3,-16 4-4-2,0 8 0-1,-8 4 0 2,-12 11 0 0,-5 9 0 0,-10 16 0-3,-9 16 0 5,-4 10 0-3,-13 12 0 1,-5 5 0-3,0 1 0 3,0 2 0 0,0 0 0-2,0 0 0 2,0 0 0 0,3 0 0 1,-3 0 0-2,0 0 0 0,0 0 0 1,3 0 0 0,-3 0 0-2,0 0 0 1,0 0 0 1,0 0 0 2,0 0 0-2,0 0 0-1,0 0 0 1,0 0 0-1,0 0 0-3,0 0 0 5,0 0 0-2,0 0 0 2,-21 0 0-1,-24 16 0-3,-12 13-3 3,-3 3 2 2,-5 0 0-6,0 1 0 7,10-4 1-5,9-7-1 8,17-7-2-7,13-10-2-5,13-5-5 4,3 0 2 2,0 0-13-2,3 0-3 2,34-14 20 2,17-17 4-3,4 1 1-2,8 4-1 4,1-6 1-1,4 3-1 0,-5 3 2-2,-16 6-2 2,-14 8 1 0,-16 6-1-1,-10 6 3 2,-5 0 0-3,-5 0 11 1,3 0 2 3,-3 26 5 0,0 21-16-5,0 8 3 2,0 3-1 1,0 0-7-2,0-6 0 1,-3-6 0 1,-2-11 0 0,1-12 0-1,-1-7 0-1,5-9 0 2,-1-7-21 1,1 0-25-4,0 0-33 3,0 0-46 0,0-7-36 1,6-19-46-3,1 10-79 3,-5 5-367-3</inkml:trace>
    </iact:actionData>
  </iact:action>
  <iact:action type="add" startTime="30530">
    <iact:property name="dataType"/>
    <iact:actionData xml:id="d15">
      <inkml:trace xmlns:inkml="http://www.w3.org/2003/InkML" xml:id="stk13" contextRef="#ctx0" brushRef="#br0">30501 1859 648 0,'0'0'127'2,"0"0"-8"6,0 0 9 1,0 0-52-2,0 0 2-1,0 0-4 2,-147-79 12 0,73 79-10 0,-4 29-11-2,3 21-18 2,9 13-2 0,15 12-5 0,19 9-11-2,18 6-7 3,14-2-6-2,2-9-3 1,54-15 9-2,18-15 14 5,6-18-6-3,9-17 0-1,-10-14-13-2,-3 0-10 4,-10-51-5-1,-15-23-2 0,-23-18-1 2,-14-12-1-6,-14-1-3 5,0 10 4-2,-33 17-5-2,-21 14-82 5,-10 22-76-3,28 42-107 1,3 0-237-2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05T06:23:50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84">
    <iact:property name="dataType"/>
    <iact:actionData xml:id="d0">
      <inkml:trace xmlns:inkml="http://www.w3.org/2003/InkML" xml:id="stk0" contextRef="#ctx0" brushRef="#br0">9074 9408 721 0,'0'0'231'8,"0"0"-86"0,0 0-28 1,0 0-18-2,0 0-7-1,0 0-23 2,0 0-12-1,0 0 14-1,0 0 19 2,0 0-13 1,182-174-4-2,-112 122-17-1,19-6-10 2,8 2-13 0,0 4-7 0,-7 10-10-2,-6 9 8 2,-17 7-20 2,-18 11-4-2,-7 1 0-2,-9 5 0 3,-9 4 0-2,-9 1 0 3,-5 1 0-8,-10 2 0 6,0 1 0 1,0 0 0-2,0 0 0-1,0 0 0 3,0 0 0-1,0 0 0-1,0 0 0 0,-24-4 0 0,-35-5 0 1,-28-5 0 1,-16-7 0-3,-14-4 0 1,-10-6 0 4,1 4 0-2,16-2 0 0,9 5 0-6,16 7 0 4,22 3 0 1,15 6 0-2,20 7 0 2,15 1 0 1,7 0 0-2,6 0 0 0,0 0 0-1,0 9 0 3,37 39 0 0,29 28 0-3,20 15 0 1,15 4 0 1,5 7 0 1,2-7 0-5,-5 0 0 5,-15-13 0 1,-15-9 0-2,-13-13 0-1,-15-16 0-1,-20-18 0 1,-5-15 0 1,-11-8 0-2,-8-3 0 1,2 0 0 1,5 0 0 0,-8 0 0-1,0-46 0 1,0-30 0 1,0-28 0-2,-29-15 0-1,-5-18 0 2,-6-16 0 3,-13-9 0-3,-5-4 0-5,9 11 0 5,1 18 0 1,16 25 0-2,11 40 0-1,11 32 0 3,2 26 0-2,8 10 0 2,-3 4 0-5,0 0 0 4,-7 56 0 1,-1 40 0-2,-6 29 0 0,-3 28 0 1,-2 15 0 2,-2 7 0-2,-3-4 0-2,-5-18 0 5,2-28 0-7,2-31 0 3,4-23 0-1,6-25 0 3,5-16 0-2,5-20 0 1,5-6 0-3,3-4 0 5,0 0-82-3,29 0-131 0,-5 0-84 0,-3-10-131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3-07-26T03:59:52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10">
    <iact:property name="dataType"/>
    <iact:actionData xml:id="d0">
      <inkml:trace xmlns:inkml="http://www.w3.org/2003/InkML" xml:id="stk0" contextRef="#ctx0" brushRef="#br0">15518 7731 0,'-101'0'179,"0"0"-138,0 0-40,-51 0 29,-50 0-29,152 0 29,-52 0-29,52 0 44,-1 0-13,1 0-2,-1 0 33,1 0-60,-1 0 55,1 0-56,-1 0-1,-50 0 57,-101 0-56,151 0 27,-50 0-28,152-101 292,50 0-245,-51 101-47,51-51 44,-50 1 18,-152 151 310,0-51-338,50-50-21,1 0-9,50 51-3,-51-1 33,1-50 174,50 51-147,0-1-33,50 52 12,1-102-39,-1 0 57,51 50-57,-50-50 44,50 101-45</inkml:trace>
    </iact:actionData>
  </iact:action>
  <iact:action type="add" startTime="6504">
    <iact:property name="dataType"/>
    <iact:actionData xml:id="d1">
      <inkml:trace xmlns:inkml="http://www.w3.org/2003/InkML" xml:id="stk1" contextRef="#ctx0" brushRef="#br0">15670 9853 0,'-51'0'79,"-50"0"-77,51 0 27,-102 0-27,102 51 2,-102-51 31,101 0-31,-50 0-1,51 0 26,-1 0-27,-101 0 42,102 0-42,-1 0 42,1 0-43,-51 0 44,50 0 17,-50 101-60,-51-101 27,51 0-27,0 0 42,51 0-42,-1 0-2,1 0 154,100-51 144,1 1-272,-1 50 4,-50-51-29,51 1 31,-1-51-1,1 101 49,-1-51 10,-151 102 132,51-1-181,-1 1-9,-50-1-29,51 1-2,-1-1 41,51 1 262,51-51-236,-1 50-66,-50 1 26,51-51-26,50 0 42,-51 0 15,1 0-56,50 0-1,0 101 43,-50-101 80,-1 0 93,-100 0-157,-102 0-59,101 0 27,-100-51-27,50 1 44,50-1-15,-50 51 16,51-50-45</inkml:trace>
    </iact:actionData>
  </iact:action>
  <iact:action type="add" startTime="10103">
    <iact:property name="dataType"/>
    <iact:actionData xml:id="d2">
      <inkml:trace xmlns:inkml="http://www.w3.org/2003/InkML" xml:id="stk2" contextRef="#ctx0" brushRef="#br0">16024 12077 0,'0'50'82,"-202"1"-38,-51-51 11,-253 50-52,456-50 98,-102 0-70,0 0-28,102 0 29,-51 0 15,50 0-46,-100 0 60,100 0-58,-50 0 56,50 0-57,-50 51 105,51-51 16,-1 0-92,1 0 48,100-51 137,51 1-213,0-51 76,-50 101-48,0 0 94,-51-51-97,101 0 50,-51 51-31,1-101-44,-102 202 308,1-101-307,-1 51 58,1-51-61,-1 51 44,-50-1-43,50 1 89,1-51-13,-51 101-74,151-101 241,1 0-242,-1 0 39,51 0-40,-50 101-2,0-101 60,-1 0-29,1 0 47,-1 50-75,1-50 27,-1 0 97,-50 51 56,-50-51-151,-1 0-30,-50 0 27,51 0-27,-52 0 32,52 0-30,-51-101 38,50 101-39,-50-152 38,152 152 492,-1 0-519,51 51 67,-50-51-35,-1 0 169,-50 50-182,51-50-30,50 51 61,-101-1-61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20T07:10:51.5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9834">
    <iact:property name="dataType"/>
    <iact:actionData xml:id="d0">
      <inkml:trace xmlns:inkml="http://www.w3.org/2003/InkML" xml:id="stk0" contextRef="#ctx0" brushRef="#br0">20528 17718 800 0,'0'0'122'4,"0"0"50"2,0 0-42 2,0 0-32 0,0 0 6 0,0 0-12-2,0 0-12 2,0 0 2 1,0 0-17-2,0 0-2-1,0 0-15 2,0 0 1 0,92 0-10 0,-74 0-11 0,3 0-4-2,5 0-4 3,6-7 4-2,-4 1-17-1,4-8-7 2,2 3 0 1,-1 5 0-2,-3-8 0-1,3 1 0 2,3 2 0 3,-6 0 0-5,-2 2 0 0,2 3 0 2,-6-8 0 0,13 2 0 1,-1-9 0-4,0 8 0 5,4 0 0-3,-2-7 0 2,1 8 0-4,-5-5 0 3,5 3 0 0,-3-1 0 0,0 2 0-2,4-4 0 2,-7 3 0 0,7 0 0 0,-2 3 0-3,1-7 0 4,1 3 0-1,-6 2 0 0,2 0 0-2,-6 1 0 2,2 2 0-1,2 0 0 4,-3-7 0-7,8 8 0 5,3-8 0-1,-1 3 0-2,1-1 0-1,2 3 0 4,-6-5 0-1,1 0 0 0,1 2 0-1,-6 0 0 4,1 2 0-4,1-2 0-2,0 2 0 1,3 8 0 2,-2-8 0 0,-4 6 0 0,-3 1 0-3,-3-6 0 4,-6 6 0 0,3 4 0 1,-7-1 0-2,4-3 0-4,-9 3 0 4,8-3 0-1,2 1 0-1,2-2 0 1,5 2 0 3,-1-3 0-2,2 1 0-2,0-1 0 1,7 2 0 2,-2-8 0-1,5 3 0-2,2-2 0 2,-2-5 0 1,2 4 0-2,7 0 0-1,-1 0 0 1,5-4 0 2,-5 0 0-1,-4 5 0-3,1-8 0 5,-3 9 0-3,-1-1 0 2,-6 6 0-4,3-4 0 3,-7 2 0 0,-2-2 0 0,1 2 0-2,-7 0 0 2,1-1 0 0,2-1 0-1,-7 3 0-2,2-1 0 4,-3 6 0 0,2-9 0-1,1 4 0-2,-4 3 0 2,-2-5 0-2,2 4 0 3,-1 1 0-4,1-2 0 5,1 2 0-4,-3-4 0 3,3 5 0-4,-2-1 0 4,4 0 0-2,-7 2 0 2,2-2 0-3,-2-2 0 2,-4 4 0 1,-1 0 0-2,-1 1 0-2,-2-3 0 4,1 5 0-2,-3 0 0 2,-3 0 0-3,0 0 0 1,0 0 0 2,0 0 0-2,0 0 0 0,0-7 0 1,-29-2 0 0,-14-3 0 0,-18 2 0-2,-2 1 0 2,-1 3 0 0,1 6 0 2,0 0 0-5,14 0 0 3,4 0 0-1,4 0 0 1,14 0 0-3,9-3 0 3,11 0 0 1,4 3 0-2,3 0 0 0,0 0 0 0,0 0 0 1,0 0 0 0,0 0 0-1,13-5 0 1,16 2 0 0,13-4 0 3,6 4 0-4,7 0 0 1,6 1 0-4,-2-1 0 4,-6-3 0-1,-3 6 0 0,-8 0 0 2,-5 0 0-2,-9 0 0-1,-10 0 0 2,-6 0 0 0,-4 0 0-1,-4 0 0-1,-4 14 0 2,0 17 0 1,0 15 0-1,-7 10 0-2,-28 5 0 2,-8 1 0 0,1-2 0-1,0-9 0 0,3 0 0 1,7-11 0 0,11-8 0 2,6-7 0-2,9-18 0 1,3-1 0-4,3-6 0 3,0 0 0-4,0 0 0 3,16 0 0 2,13 0-69-2,-3-11-67 0,-6-17-46 1,-5-9-56 0,-15 23-92-1,0-6-428 0</inkml:trace>
    </iact:actionData>
  </iact:action>
  <iact:action type="add" startTime="21700">
    <iact:property name="dataType"/>
    <iact:actionData xml:id="d1">
      <inkml:trace xmlns:inkml="http://www.w3.org/2003/InkML" xml:id="stk1" contextRef="#ctx0" brushRef="#br0">24057 16148 532 0,'0'0'183'4,"0"0"19"4,0 0-61 0,0 0-48 0,0 0-11-2,0 0-9 2,0 0-27 0,28-3-15 0,-1-2 3-1,4-10-4 0,2-6-13 2,0-5 0-2,1-6-6-1,-5 6-3 2,-1 0-3 0,-13 4 0 0,-9 12-1-2,-6 4-2 2,0 4-2 0,0 2 2 0,0 0 0-2,0 0 0 2,0 0 4 0,0 0 8 0,0 5 16-2,0 25 6 2,-6 13-26 0,3 3 1 0,3 7 9-1,0 5 3 0,0 5-12 2,0 1 5 0,0 3-5-4,0-2-2 4,0-8-1 0,0-8 2-2,0-7-1-2,0-17-8 4,0-4 2-1,0-11-1 0,0-7-2-4,0 1 0 5,0-4 2-2,0 0-2 1,0 0 1-1,0 0 0 0,0 0-1 1,0 0 1 1,0 0-1-3,0 0-1 1,0 0 1 2,0 0 0-2,0 0-4-1,-4 0 3 2,-25 0-2 1,-7 0 3-1,2 0-2-3,1 0 3 4,0-4-3-1,8 1 2 2,1-2 0-6,-2 0 0 6,12 5 0-4,3 0-2 1,8 0 4 0,3 0-2 0,0 0 1 2,0 0 0 0,0 0-1-2,0 0 0 1,0 0 0-1,36 0 0 0,15 0 3-1,10 0-2 2,8 0 2 0,3 0-1 2,-2 0 3-3,-12 0 4-1,-13 0 9 1,-13 5-6 1,-13-5 2-3,-7 5-3 4,-8-5-6-2,1 0-2 2,-5 0-1-4,0 0-2 3,0 0 0 0,0 0 1 0,0 0 0-1,0 0-2 0,0 3 1 2,0 6 0-2,-27 0 0 0,-25 3 1 1,-10 0 0 2,3-4-1-2,-3-2 1 3,10-4 0-6,6-2-2-1,17 4 4 5,11-4-5-4,11 0 4 4,4 0-2-3,3 0 0 3,0 0 0-4,0 0 0 3,0 0 1 0,0 0-1 0,0 0-1 0,0 0 0-2,0 0-4 4,0 0-33-4,13 0-62 1,8-6-61 1,-15 3-157-1,-4 3-509 1</inkml:trace>
    </iact:actionData>
  </iact:action>
  <iact:action type="add" startTime="27849">
    <iact:property name="dataType"/>
    <iact:actionData xml:id="d2">
      <inkml:trace xmlns:inkml="http://www.w3.org/2003/InkML" xml:id="stk2" contextRef="#ctx0" brushRef="#br1">7388 13707 530 0,'0'0'187'5,"0"0"-39"1,0 0-12 2,0 0-45 0,0 0-38 0,0 0 3-2,0 0-4 2,11-9 4 0,-11 9 1 0,0-3-3-2,0 3-9 2,0-4-6 0,-32 4 26 0,-16 0-3-2,-3 0-21 2,-7 0-5 1,-6 0-6-2,-5 0-9-1,-13 16 2 4,5-2-1-3,-5-2-9 1,9 2 0-2,1 0-4 2,-1 4 3 0,4 3 0 0,0 4 3-2,3 8-3 2,-2 0 4 0,3 5-4-1,3 3-4 2,-1 0 1-4,13 2 0 4,-3 4-2-1,8 1-2-1,6 5 4 0,4 0-6 2,8 4 8-2,7 1-9-2,3 9 12 4,1-1-7-1,7 1-3-1,1 3 2 0,2 6-4 1,6-2 4 0,0-1-1 1,0 0-3-3,0-9-1 5,0-6 0-6,3 0 3 4,21-6-4-4,7 1 3 3,8 5 0 0,9-1-2 1,8 3 1-4,6-1 3 3,3-1-5 1,3-4 0-1,-2-13 0-3,-3 4 0 4,3-17 0 5,0-5 0-12,9-3 0 6,4-7 0-2,11-5 0 1,2-5 0 1,10-3 0-3,-2 0 0 6,0 0 0-6,-1-3 0 5,-8-18 0-5,5-1 0 3,-6-4 0 1,-1 3 0-2,1-10 0 0,-3-1 0 0,-5-3 0 3,2 4 0-5,-8-8 0 3,2-2 0-1,0 0 0 2,-11-8 0-2,0 5 0-1,-2 2 0 2,-7-1 0 1,-7 4 0 4,3-2 0-11,-9 2 0 9,-1 3 0-8,-2 0 0 4,-1-2 0-1,-5-4 0 1,0-2 0 4,-4-3 0-3,-8-4 0 0,3-5 0-3,-12-4 0 3,-4-2 0-2,-5-4 0 1,-6 4 0 1,0 1 0 0,0-4 0 0,-8 1 0-2,-26 2 0 3,-4-2 0-1,-6 0 0 0,-1 10 0-2,-9 0 0 4,7 15 0-4,-5 9 0 3,-6 6 0-4,-8 6 0 3,-10 6 0 5,-4-1 0-9,-5 0 0 4,9 3 0-1,7 1 0-1,11 0 0 0,13-1 0 1,11 0 0 1,5-1 0 0,5 0 0 0,-1 5 0-2,-2-4 0 2,-8 6 0 0,-6 3 0 0,-7-1 0 0,-2 3 0 7,5 1 0-13,8-4 0 4,7 2 0 3,11-1 0-5,10 3 0 4,4-3 0-1,5 3 0 0,0 0 0 0,0 0 0 3,0 0 0-4,0 0 0 0,0 0 0 2,0 0-32 0,0 0-80 0,0 23-88-2,0-8-176 3,9-3-415 0</inkml:trace>
    </iact:actionData>
  </iact:action>
  <iact:action type="add" startTime="29807">
    <iact:property name="dataType"/>
    <iact:actionData xml:id="d3">
      <inkml:trace xmlns:inkml="http://www.w3.org/2003/InkML" xml:id="stk3" contextRef="#ctx0" brushRef="#br1">8821 13981 367 0,'0'0'272'3,"0"0"-147"5,0 0 27 0,0 0-53 0,0 0-27-2,0 0-2 2,0 0 4 0,133-95-1 0,-108 80 0-2,4 3 8 2,5-2-17 0,7 2-15 0,5-1 10 0,11 0-34-2,0-1 22 5,5 3-7-6,10-4-2 1,2-3-2 4,5 5 0-2,0-7-7 0,-4 2 5-2,3 0-7 2,-8 1-1 0,0 3-5 0,-3 2-6-2,-1 0 2 3,-3 1-5-2,-3-2 2 1,-5 2-14-2,-1 0 0 2,0 0 0 0,1 1 0-1,7-1 0 1,6 1 0-1,-5 3 0 2,5-3 0-1,-6 2 0-3,0-2 0 3,0 2 0 0,0-1 0 0,1-2 0-2,2-4 0 2,9 2 0 0,5-5 0 0,14-2 0-2,1-4 0 3,3-1 0-2,6 1 0 2,1 4 0-4,2 0 0 4,7 5 0-2,3 2 0 1,0 0 0-1,-4-1 0 0,4-2 0 2,-4 3 0-2,4-11 0-1,8 2 0 2,5-5 0 0,7 3 0 0,0 4 0-2,5 3 0 2,1 1 0 0,6 3 0 0,2 1 0-2,-2-1 0 3,-2-5 0-2,4-6 0 1,-1 3 0-2,4 3 0 2,4-1 0 0,-5 4 0 0,-2 0 0-1,-2 2 0 0,0-2 0 2,5 5 0-2,-1-6 0-1,10 4 0 2,-4 4 0 0,4 1 0 0,4 7 0-3,-3 0 0 4,-3 0 0-1,1 0 0 0,1 0 0-2,-8 0 0 3,8 0 0-3,-11 0 0 3,0-5 0-3,-18 2 0 2,3 1 0 0,0 2 0 0,2 0 0-1,7 0 0 0,3 0 0 3,7 5 0-4,2 12 0 0,8 3 0 2,4 6 0 0,-6 4 0 0,-2 2 0-2,-2 3 0 2,-7-4 0 8,1 1 0-13,-11-3 0 8,-6-3 0-10,-7-4 0 5,-5-9 0 1,5-5 0 0,4-1 0 3,6-2 0-2,3 4 0-2,3 7 0 1,3 6 0 0,-6 2 0 3,0 1 0-3,-6-1 0 0,-7-1 0 0,-1-3 0 2,0-6 0-2,-4 2 0-1,9-5 0 2,4 0 0 0,-1 6 0 0,1-2 0-2,-12 6 0 3,-2-4 0-2,-2 6 0 1,-1-3 0-2,4 1 0 2,-3 0 0 0,-4-5 0 0,-5 1 0-1,-6-2 0 0,2-3 0 2,1-1 0-1,-6 4 0-3,6-1 0 3,-6 3 0 0,-2 5 0 0,0 3 0-2,-14 1 0 3,-3 3 0-2,-11-5 0 2,-1-8 0-4,-6 2 0 4,-5-5 0-2,-6-2 0 2,2 0 0-4,-3 0 0 3,-9 4 0 0,-2-4 0 0,-2 1 0-1,-8 1 0 0,-4 4 0 2,4-1 0-3,-1 6 0 1,4-2 0 0,0-1 0 1,-4-1 0 9,3-1 0-16,-2 4 0 5,3-3 0 1,-5 2 0 1,2-2 0-3,-5-1 0 2,-2-1 0 2,1-3 0-1,-9-8 0-2,-2 0 0 1,-4-5 0 2,-4 0 0-2,-1 0 0 1,-4 0 0-2,0 0 0 4,-3 0 0-3,4 0 0-1,-4 0 0 1,0 0 0 2,0 0 0-2,0 0 0 0,0 0 0 0,0 0 0 1,0 0 0 2,0 0 0-6,-37-18 0 6,-12-20 0 0,-17-8 0 2,2 3 0-11,1 3 0 5,1 3 0 2,13 4 0 0,7 11 0 0,9 8 0 0,9 4 0 0,12 8 0-2,6 2 0-1,2 0 0 5,1 0 0-1,0 0 0 0,3 0 0-3,0 0 0 0,0 0 0 1,0 0 0 2,0 0 0-5,0 0 0 4,0 0 0 0,0 0 0 1,0 0 0-4,0 0 0 3,0 0 0 0,0 0 0 0,0 0 0 0,0 0 0-1,0 0 0 1,0 0 0-1,0 0 0-1,0 0 0 2,0 0 0 0,0 0 0 0,0 0 0-2,0 0 0 2,0 0 0 1,0 0 0-1,-10 0 0-3,2-23 0 5,-5-10 0-3,-2 4 0 1,3 9 0-2,3 0 0 3,1 9 0-3,7-1 0 2,-2 5 0-1,3 7 0 0,-5 0 0 2,5 0 0-2,0 0 0 21,0 0 0-27,0-3 0-1,-4-2 0 1,-8-6 0 5,7 2 0 2,-7 1 0 1,11 1 0 0,-2 7 0-5,3 0 0 4,0 0 0 0,0 0 0 0,0 0 0-2,0 0 0 2,0 0 0 0,0 0 0 1,0 0 0-2,0 0 0-1,0 0 0 3,0 0 0-2,0 0 0-1,0 0 0 2,0 0 0 1,24 0 0-1,18 25 0-2,9 8 0 2,-5 2 0 0,2 1 0 1,3-3 0-4,-7 3 0 6,-2-4 0-1,-4-10 0-4,-7-2 0-1,-8-4 0 1,-4-6 0 2,-3 0 0 0,-2-2 0-2,-2 1 0 3,4-1 0 0,-5 2 0-3,-1-7 0 0,-5 2 0 2,4-2 0-1,-2-1 0 2,-4-2 0-4,2 0 0 3,-5 5 0 1,0-5 0-1,0 0 0-2,0 0 0 1,0 0 0 1,0 0 0 0,0 0 0-2,0 2 0 2,0 7 0 1,-27 0 0-1,-20 4 0-1,-15 5 0 0,0-3 0 2,-1-4 0-2,-2 1 0-1,6-6 0 2,4-4 0 2,10 2 0-2,9-4 0 1,8 3 0-3,13-3 0-1,7 2 0 3,8-2 0-3,0 0 0 5,0 0 0-1,0 0 0-3,0 0 0 2,0 0 0-2,0 0 0 1,0 0 0 2,0 0 0-3,0 0-20 1,42 0-208 3,-10 0-199-3,-1 0-376-1</inkml:trace>
    </iact:actionData>
  </iact:action>
  <iact:action type="add" startTime="32723">
    <iact:property name="dataType"/>
    <iact:actionData xml:id="d4">
      <inkml:trace xmlns:inkml="http://www.w3.org/2003/InkML" xml:id="stk4" contextRef="#ctx0" brushRef="#br1">26592 13558 133 0,'0'0'620'2,"0"0"-435"1,0 0-34 5,0 0-65 0,0 0-36-1,0 0-19 0,0 0-10 1,-69-8 80 0,9 8-50-2,-9 0 2 2,-3 0-4 0,-1 0-13-2,-2 18 7 2,5 13-9 1,1 7-3-2,9 5-7-1,-1 6-1 2,9 4-2 0,1-4-3 0,6 4-1 1,3 2-5-3,2 2-1 1,7 1-1 1,3 3 1 1,9 3-5-1,6 0 0 0,12 0-1 0,3 9 4-1,0 1-4-2,0 7 1 3,0 3 1 0,3-4 1 8,12-9 1-14,9-7-5 3,0-6 4 3,4-6-2 0,5-5 2-3,3-3-3 3,12-1 7-1,-2 0-7 2,13 0-1-3,2 5-1 2,5-6 2 0,-3 1-1 0,1-4-3 0,2-1 4-2,-1-10-4 2,-2-3 0 0,2-12 1-3,-9 5 0 4,0-6 3-1,1 1-2 0,-11-6 4-2,2-7-3 6,-3 0-2-6,3 0 0 2,-2 0-2 0,2-18-1-4,6-25 0 4,-1-18 1 0,1-17 0-2,5-12 1 1,3-9-1 2,-8-2 0-3,-4-4 0 4,-9-2 0-4,-9 2 0 3,-10-5 0-2,-7 1-2-1,-4-2 2 2,-11 3 0 0,0 7-3 0,0 9 2-1,-11 10 0 1,-23 13 0 0,-14 1 0 1,-18 10 0-4,-4 6 2 3,-9 12 0 1,-4 6-1-2,4 6 2-1,0 3-2 2,10 2 0 0,6 0 0-2,15 3 1 4,10 2-1-4,11 3 1 3,12 10-2-2,6 2-1-1,6 3 2 0,-2 0-19 3,2 0-26-1,-3 0-37-3,-9 0-56 6,-9 0-36 2,11 8-119-10,-1 12-466 10</inkml:trace>
    </iact:actionData>
  </iact:action>
  <iact:action type="add" startTime="37993">
    <iact:property name="dataType"/>
    <iact:actionData xml:id="d5">
      <inkml:trace xmlns:inkml="http://www.w3.org/2003/InkML" xml:id="stk5" contextRef="#ctx0" brushRef="#br2">11266 13749 46 0,'0'0'646'7,"0"0"-459"1,0 0-13 0,0 0-71-2,0 0-30 2,0 0-4 0,0 0-2 0,21-6-6-1,-21 6-13 0,0 0-10 1,0 0-1 0,-28 0 6-2,-23 0 25 2,3 0-31 1,-7 0-4 0,1 0 6-3,-5 0-5 2,-2 0-6-1,0 0-3 4,1 11 0-8,-6 4-7 4,3 3 3 2,-7 0-11 0,4-1 6-4,3 4-8 3,5-1 2 0,6 6-2 0,-2 2 0-1,3 2 3 0,2 1 0 3,4 4 4-1,3 4-8-4,3-1 2 2,5 0-4 0,2 1 4 1,5 6-9-2,9-2 0 2,-5-1 0 0,6 8 0 0,4 3 0-2,-2 1 0 2,9 5 0-1,-2-2 0 2,7 1 0-3,-2 2 0 2,3-1 0 1,0 2 0 6,0-6 0-13,0 0 0 7,0-5 0-3,0-4 0-2,3-5 0 3,6-1 0 1,3-2 0 3,9 3 0-4,-3 6 0 0,5 1 0-1,-2 1 0 1,5 1 0 2,2-12 0-5,2 0 0 5,11-4 0-1,-7-1 0 0,6-5 0-2,-4 0 0 2,2-3 0 0,0-2 0 0,3 0 0-1,5-8 0 0,8 3 0 2,4-8 0 0,13 1 0-3,0 1 0 1,6-6 0-1,4-3 0 3,4-3 0-3,1 0 0 3,4 0 0-2,0-3 0 2,0-10 0-5,-5-3 0 8,-4 1 0-5,-7 2 0-1,-3-7 0 0,1-5 0 14,-10 3 0-19,3-4 0 1,-7-3 0 6,5 0 0-1,-11-8 0 3,7 1 0-4,-4-4 0 0,0-6 0 2,-7-5 0 3,-3 2 0 0,-6-6 0-9,1 0 0 6,-10-5 0-2,0-6 0 3,1 0 0-4,-4-3 0 3,0-3 0 0,-9 2 0 2,-1 1 0-3,-2 2 0-2,-5 6 0 4,-4-1 0-2,2 4 0 0,-5-2 0 0,-3-4 0 4,0 0 0-4,0-5 0-2,0-1 0 1,-24 3 0 3,-3 3 0-1,-12 10 0-2,-2 4 0 3,-3 6 0-2,-1 1 0 3,-2 5 0-6,-4 0 0 4,-1 4 0 0,-11 1 0 0,2 8 0-2,-2 2 0 2,-3 2 0 0,5 6 0 0,3 4 0-1,-1 0 0 0,13 6 0 1,6-3 0-1,5 7 0 0,14-3 0 1,8 4 0-1,8-3 0 1,2 3 0-1,-1 0 0 1,4 0 0-1,-3 0 0 3,0 0 0-6,0 0 0 4,0 0-85 0,-2 29-46 1,5 13-148-3,0-26-23 4,0-3-364-1</inkml:trace>
    </iact:actionData>
  </iact:action>
  <iact:action type="add" startTime="39813">
    <iact:property name="dataType"/>
    <iact:actionData xml:id="d6">
      <inkml:trace xmlns:inkml="http://www.w3.org/2003/InkML" xml:id="stk6" contextRef="#ctx0" brushRef="#br2">12554 14128 326 0,'0'0'292'5,"0"0"-76"-1,0 0-15 4,0 0-84 0,0 0-22 0,0 0 3-1,0 0-33 0,48-18 7 1,-17 11-13 0,18-1-15-2,10-1 6 2,8 0 3 0,12 2-8 0,7-6-7-2,3 0-1 3,1 3-3-2,1-5-8 4,1 4 6-7,-3-1 0 5,1-6-14-1,3 1 3 0,7-1-5 2,8-3-4-6,-4-4-6 5,3-1 19 0,2-2-8-3,1 2-17-2,12 0 0 5,6 4 0-1,4 7 0 0,1 8 0 0,-5-2 0-2,-3 4 0 2,3-2 0-2,5 4 0 4,-1 1 0-4,0 2 0 3,-5 0 0-2,0 0 0-1,-11 0 0 2,4 0 0 0,-6 0 0-2,-8 0 0 2,2-3 0 0,-13-6 0 0,0 3 0-1,-9-2 0 0,-3-4 0 0,-3 3 0 2,6-2 0-3,0 0 0 2,4 1 0 0,3-1 0 0,1 1 0-2,-1 3 0 3,0 0 0-2,-2 1 0 3,0 1 0-3,6-1 0 1,3 1 0 0,4 1 0-3,0-4 0 1,4 3 0 2,-2-5 0 0,3-1 0 0,1 1 0-1,5-1 0 0,0 0 0 0,3-3 0 2,9-2 0-3,0-3 0 4,2-1 0-2,8 2 0 2,1-6 0-7,3 7 0 5,2-3 0-2,-5-3 0 5,1-1 0-6,-7-5 0 2,8-2 0 1,1 2 0 0,4-1 0-2,7 7 0 6,-5 3 0-7,1 5 0 2,0 7 0-1,3 0 0 2,-3 8 0 0,-3 0 0 0,-7-4 0-3,-2 4 0 4,-4 0 0-1,2-5 0 0,-5 5 0-2,-2-9 0 4,-6 0 0-4,-4-2 0 5,-4-4 0-3,1-3 0 3,-3 1 0-10,10-4 0 6,-5 1 0 0,0 6 0 0,0 0 0 2,-11 3 0-2,1 4 0 0,2-3 0 0,-5 2 0 3,-3 0 0-2,3-4 0-2,-2 4 0 0,-7-5 0 2,5 3 0 0,-7 2 0-2,3-5 0 3,0 1 0-2,1 4 0 2,4-1 0-4,-1 6 0 3,1 0 0-1,-9 3 0 1,4-3 0-1,-1 3 0 1,6 0 0 0,3 0 0 0,5 0 0-1,8 0 0 0,1 13 0 3,9 5 0-2,4-3 0-1,5 8 0-1,10 7 0 0,0 2 0 3,3 3 0-3,1 3 0 6,-1 8 0-5,8-2 0-1,-1-1 0-1,14 7 0 4,-6-10 0-2,3 4 0 1,3-4 0 1,3 4 0-3,5-5 0 2,2 2 0-1,-5 6 0 0,-5-1 0 0,3 6 0 0,-8 1 0 1,-10 2 0 1,-5 0 0-1,-9 0 0-3,-11-2 0 4,-11-6 0 0,-15-10 0-2,-10-8 0 1,-21-9 0-1,-14-5 0-2,-16-7 0 3,-17-5 0 1,-8 0 0-3,-10-1 0 0,-4-2 0 2,-1 0 0 1,-2 0 0-2,0 0 0 0,0 0 0 0,0 0 0 1,0 0 0-2,0 0 0 2,0 0 0 1,0 0 0-2,0 0 0 1,0 0 0-2,0 0 0 4,0 0 0-4,0 0 0 3,0 0 0-4,0 0 0 3,0 0 0 0,0 0 0 0,0 0 0-2,0 0 0 2,0 0 0 0,0 0 0 0,0 0 0-2,0 0 0 2,0 0 0 0,0 0 0-2,-9-13 0 2,-29-25 0 1,-11-8 0 1,0-5 0 1,-2 3 0-4,-3-2 0-4,5 6 0 4,4 4 0 2,10 11 0-4,11 12 0 3,5 6 0 0,8 8 0 0,7 3 0-3,1 0 0 3,3 0 0 1,0 0 0-2,0 0 0 0,0 0 0 0,0 0 0 1,0 0 0 1,0 0 0-4,0 0 0 3,0 0 0 0,0 0 0 0,33 21 0-1,16 16 0 2,14 5 0-2,-2 2 0-1,-1 1 0 2,-2 3 0 0,-10-5 0 0,-6 1 0 0,-4-9 0-3,-14-6 0 4,-4-9 0 0,-6-7 0-2,-10-11 0-1,-4-2 0 2,0 0 0 1,0 0 0 0,0 8 0 0,0 13 0-3,-16 6 0-1,-23 4 0 3,-6-3 0-2,-4-3 0 3,-5-9 0-3,-1-4 0 4,7-7 0-5,4-5 0 3,7 0 0 0,16 0 0-2,8 0 0 1,2 0 0 2,11 0 0-2,0 0 0 1,0 0 0-2,0 0 0 3,-3 0 0-2,0 0 0 1,3 0-12-2,0 0-122 3,30 0-68 0,-1 0-130-1,14 0-132-2</inkml:trace>
    </iact:actionData>
  </iact:action>
  <iact:action type="add" startTime="42001">
    <iact:property name="dataType"/>
    <iact:actionData xml:id="d7">
      <inkml:trace xmlns:inkml="http://www.w3.org/2003/InkML" xml:id="stk7" contextRef="#ctx0" brushRef="#br2">31328 13939 417 0,'0'0'216'6,"0"0"-52"1,0 0-1 0,0 0-56 0,0 0-37-1,0 0-12 2,0 0 34 0,-40-33 1 0,-5 24-16 0,-7 1-9-2,-8-1-20 3,-8 4-10-1,-2 1 4 1,-9 4-2-4,0 0-7 2,-1 0-10 1,4 0 6 0,-3 0-7 0,-1 4 7-1,1 15-5 2,0 2 4-1,6 3-3-1,-2-4-9 1,5 2 1-1,-2-2-8 0,6 7 4 0,0-1-7 1,8 3 6 0,0 0-3 1,5 0-2-4,2 0 1 3,5 3-6 1,1 0 8-1,2 3-3-2,1 3 6 1,7-6-9 2,-3 2 4-1,6-2-8-3,-5 3 0 3,4 9 0 0,0 0 0 1,-4 5 0-4,5 6 0 4,2-1 0-2,8 1 0 3,2-2 0-6,7-9 0 4,10-1 0 0,3-1 0 0,0 6 0-2,0-2 0 1,3 0 0 3,27 2 0-3,-2-5 0 0,13-2 0 0,5 2 0 2,9-5 0-2,7-2 0-1,8 8 0 2,5 2 0 0,2-1 0 0,7-2 0-2,-2-2 0 3,-2-10 0-2,4-1 0 3,-8-7 0-5,8-4 0 2,-5 0 0 1,-4-1 0-3,-2-8 0 4,-10 6 0-2,4-3 0 4,-7-1 0-6,-9 3 0 3,-2-7 0-2,-7 3 0 12,-2-4 0-16,8-2 0 10,-1-2 0-11,9-3 0 4,1 0 0 4,3 0 0-5,1 0 0 7,1 0 0-5,0 0 0 0,0-3 0 2,-7-9 0 1,-1 6 0-2,-3 4 0 1,0-1 0-2,-1 3 0 2,-3-6 0 2,-5 4 0-4,1-7 0 1,-4-2 0 1,-5-4 0 0,7-3 0 0,-4-8 0-3,1-3 0 4,5-5 0-1,2-5 0 0,0-1 0-2,0-4 0 3,-4-1 0-2,-3-6 0 3,-5 0 0-6,-3-8 0 4,-6 5 0 0,-5-4 0 0,-7 2 0-1,-3 2 0 0,-5-1 0 1,-1-4 0 0,-3-4 0-1,0-1 0 0,0 2 0 2,0 2 0-2,0 1 0-1,-7 10 0 2,-13 0 0 0,3 2 0-1,-7 7 0 0,7 1 0 2,1 3 0-2,7 3 0 3,0 5 0-6,1 5 0 4,4 0 0 0,-4-2 0 0,2 7 0-3,-1-7 0 3,-2 8 0 1,-2-4 0-1,-2 5 0-4,-2 1 0 5,-3-2 0-2,-6 6 0 0,-6-7 0 1,2 0 0 0,-5 3 0 0,3-1 0-1,0 1 0 0,2 0 0 3,-2 0 0-4,1 5 0 3,-4-5 0-4,5 1 0 3,0-1 0 0,1 2 0-2,6 3 0 2,6 0 0-1,1 3 0 2,2-2 0-1,2 3 0-3,-4-4 0 4,-1 6 0-1,0-3 0-3,-8 2 0 3,-10 0 0 1,-6 0 0-1,-3 3 0-1,5-2 0 0,-2 2 0 3,12-1 0-2,6 3 0-1,4-2 0 0,10-1 0-1,4 3 0 1,3-4 0-1,0 4 0 2,0 0 0 0,0 0 0 2,0 0 0-6,0 0 0 5,-2 0 0-2,-10 0 0 2,-3 0 0-4,-11 9-81 4,-6 14-87-1,16-13-96-1,7 1-231 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24T04:16:23.49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22">
    <iact:property name="dataType"/>
    <iact:actionData xml:id="d0">
      <inkml:trace xmlns:inkml="http://www.w3.org/2003/InkML" xml:id="stk0" contextRef="#ctx0" brushRef="#br0">21701 13666 451 0,'0'0'265'109,"0"0"-164"-109,0 0 21 0,0 0-25 0,0 0-30 0,0 0-10 0,0 0-9 0,27-40-12 0,-27 40 2 0,0 0 12 0,0 0 3 0,0 30-25 0,0 27-14 0,0 21 1 0,-4 15-1 0,-4 4 1 0,8 6-3 0,0 3 2 1,0-3-2-1,0-1-1 0,0-8-2 0,0-9 1 0,0 5 1 0,12-9-3 0,7-10-4 0,-2 2 2 0,2 1 0 0,0-2 0 0,-8 3-4 0,6-10 0 0,-9 0 2 0,-4-8-3 0,0-7 1 0,-4-6 0 52,0-15-1-52,0 0 0 0,0-4 1 0,0-6-2 0,0-3 0 0,0 2 0 0,0-6 0 22,0-5 0-22,0 2 0 0,0-9 0 16,0 0-6-16,0 0 1 14,-14 0-5-13,-12-9-1 14,-1-28-6-15,-5 2 12 26,5 1 1-26,-2 6-3 0,3 7 5 18,3-4-2-18,0 8-2 0,10 2-2 16,5 8 2-16,8-1 3 23,-9 8 3-23,9 0 0 0,0 0 2 25,0 0 2-25,0 0 4 0,0 0 21 8,0 0 7 0,0 0 5 10,0 0 1-18,17 8-13 0,4 12-1 16,3-1 0-16,-1 6 8 14,0-13-9-13,-4 1 3 14,-4-2-11-15,-3-11 2 14,-5 0-7-14,7 0-4 17,1 0-5-17,0 0-2 15,10 0 0-15,-2 0-2 15,0 0 1-15,-6-18 0 13,6 0 2-12,1-11-3 14,1 1 1-15,9-9-2 23,2-7 1-23,-5-1-2 1,-6-4 1 12,1 8 0-13,-7 13-3 15,-5 7 1-15,16 9-19 14,-1 12-66-14,14 0-91 78,-29 0-130-78,1 12-379 0</inkml:trace>
    </iact:actionData>
  </iact:action>
  <iact:action type="add" startTime="9630">
    <iact:property name="dataType"/>
    <iact:actionData xml:id="d1">
      <inkml:trace xmlns:inkml="http://www.w3.org/2003/InkML" xml:id="stk1" contextRef="#ctx0" brushRef="#br0">29782 13713 809 0,'0'0'141'0,"0"0"19"1,0 0-87-1,0 0-49 0,0 0 15 0,49 236-6 0,-43-154 10 0,-2-4 1 0,5-4 16 0,1-2-3 0,1-1-12 0,6 1-20 0,0 6-6 0,2-5-4 24,-7 5 0-24,5-13 0 0,-6 10-3 20,1-3-1-20,-1 2-7 1,3-5 3 10,-5-11-1-4,-3-5-1-1,3-9-2 14,-9-6-2-19,0-5 0-1,4-1 0 13,-4-7-1-13,0-6 0 16,0-6 0-16,0-8 1 14,0 2-1-13,0-7-2 14,4 0-1-15,-4 0-1 15,0 0-1-15,0 0 0 15,0 0-1-15,0 0-2 14,0 0 1-14,0 0 7 16,0 0-2-16,0 0 1 22,0 0 1-22,0 0 3 0,0 0 0 9,0 0-2 12,0 0 1-21,0 0-2 0,0 0 0 14,0 0 0-14,0 0-4 16,0 0-3-15,-4 0-6 14,-34-25 6-15,-2-3-1 15,0-9-8-15,-2 1 2 13,4 0 1-12,4-1 4 15,5 3 2-16,7 15 0 13,4 6 5-13,5 9-1 21,7-1 1-21,3 5 2 3,3 0 3 12,0 0 2-15,0 0 1 15,0 0 12-15,0 0 12 14,0 0 3-14,0 0-3 16,0 5-3-16,9 31-17 14,22 6 1-14,-5-1 5 16,3 4 2-16,1-2-4 14,-7-6 9-14,2 1-11 17,-4-11 5-17,-8-2-2 14,6-8-3-14,-4-5-4 16,-3 1 4-15,-1-2 0 12,-5-7 5-13,5 5-8 15,-7-4 1-15,6-1-2 22,-5-4 2-22,-5 0-6 0,8 0 2 15,-6 0-2-15,7 0-3 10,8 0-1 11,10 0 0-21,9-18 0 0,14-29 1 15,1-15 0-15,2-16-1 15,8-4 0-15,-9 2 1 16,-1 1-1-16,-11 23 0 14,-6 7 0-14,-24 27 0 16,1 10-1-16,-11 12 1 13,0 0-6-13,0 0-94 15,0 0-70-15,0 12-97 15,-13 22-325-15</inkml:trace>
    </iact:actionData>
  </iact:action>
  <iact:action type="add" startTime="12038">
    <iact:property name="dataType"/>
    <iact:actionData xml:id="d2">
      <inkml:trace xmlns:inkml="http://www.w3.org/2003/InkML" xml:id="stk2" contextRef="#ctx0" brushRef="#br1">20285 16927 771 0,'0'0'135'65,"0"0"66"-65,0 0-69 0,0 0-35 0,0 0-8 0,0 0-11 0,21 21-12 0,-57 32-40 0,-16 20 9 0,1 8 1 23,-2-6-3-23,1 6-10 0,3-19 3 16,20-13-12-16,8-25 0 14,8-20-9-14,13-4-1 16,0 0 2-16,13-21-6 15,56-73 0-15,43-36 0 15,10-26 7-14,5 9-6 12,-16 20 5-13,-33 55 9 16,-34 26 10-16,-18 35 6 22,-22 11 11-21,-4 0-6-1,0 44-2 7,-4 59 9 15,-43 27-36-22,-5 14-6 0,-1-19 1 14,17-34 1-14,11-26 0 16,8-40-3-16,17-13 0 14,0-12 0-14,0 0 0 12,0 0 0 5,38-21 0-15,44-48 0-2,19-24 0 15,-10 3 0-15,-15 15 0 14,-26 31 0-14,-27 28 0 17,-16 12 0-16,-7 4 0 11,0 0 0-11,0 11 0 14,-2 54 0-14,-36 22 0 20,-2 7 0-21,14-21 0 0,7-37 0 16,5-15 0-15,14-14 0 13,0-7 0-14,0 0 0 15,10 0 0-14,49-28 0 12,23-28 0-13,17-22 0 16,-4-4 0-16,-17 14 0 14,-23 22 0-14,-32 30 0 16,-19 16 0-15,-4 0 0 16,0 12 0-16,0 57 0 4,-18 12 0 1,-14 2 0 8,15-26 0-13,4-25 0 15,13-20 0-16,0-12 0 14,0 0 0-14,0 0 0 21,21 0 0-21,34-36 0 0,15-22 0 16,1 5 0-16,-7-8 0 16,-10 7 0-16,-20 19 0 15,-11 13 0-15,-8 14 0 13,-15 8 0-13,0 0 0 16,0 0 0-16,0 0 0 14,0 0 0-13,0 8 0 18,0 17 0-18,-4 17 0 10,-30 19-40-11,5-4-65 14,-5 17-111-13,21-42-132 21,5 5-640-21</inkml:trace>
    </iact:actionData>
  </iact:action>
  <iact:action type="add" startTime="13642">
    <iact:property name="dataType"/>
    <iact:actionData xml:id="d3">
      <inkml:trace xmlns:inkml="http://www.w3.org/2003/InkML" xml:id="stk3" contextRef="#ctx0" brushRef="#br1">27856 16793 877 0,'0'0'149'14,"0"0"30"-14,0 0-49 16,0 0-42-16,0 0-17 14,0 0-50-14,-118 227 5 16,55-127 0-16,4-10 2 14,2-21 0-14,23-21-3 23,7-18-7-23,10-27-4 0,13 1-8 15,4-4-2-15,0 0 2 14,30-29-3-14,52-61-2 17,27-32 5-17,-1-8-4 15,-11 12 0-15,-32 40 1 15,-23 37 0-15,-23 21-2 13,-19 20 7-13,0 0 5 12,0 11 7 7,-23 60 50-19,-36 34-55 0,-13 17-11 15,9-12 5-14,8-20-2 13,19-32-3-14,20-34 4 16,9-12-3-16,7-12-2 13,0 0-1-12,7 0-2 14,62-36 3-15,24-46-3 23,19-19 1-23,-7 1 1 0,-19 28-2 16,-31 35 0-16,-38 20 0 14,-11 17 3-14,-6 0-3 15,0 29 0-15,-42 53 15 14,-17 15-11-14,2-3-3 17,17-16 0-17,11-32 1 13,18-18 0-13,7-19 0 16,4-9-2-16,0 0 1 14,4 0-1-14,59-9-16 23,30-56 14-23,19-8 2 0,-3-14-2 10,-22 19 0 4,-32 22 1-14,-32 30 0 21,-19 16 1-21,-4 0 5 0,0 0-4 15,0 44 0-15,-36 21 11 15,-2 6-9-15,9-14 0 16,10-29-2-16,14-12 0 15,5-16 0-15,0 0 0 13,0 0-1-13,5 0-2 16,49-19-9-16,14-40 10 14,14-6 1-14,-4 1-2 16,-15 6 0-16,-27 26 1 15,-23 20 1-15,-13 12 6 15,0 0-5-14,0 36 2 20,-9 46 12-21,-24 12-10 0,-3-4-2 8,10-46-1 14,10-16-1-22,16-19 2 0,0-9-1 15,0 0 1-15,0 0 7 12,29 0-10 8,30-37-1-20,11-19 0 0,-5-7 0 14,-2 2 2-14,-6 13-2 17,-21 20-2-17,-13 10 3 13,-19 18 4-13,-4 0-4 16,0 0 0-16,0 0-28 13,0 0-58-13,-4 37-64 16,-13-20-115-16,0 12-179 15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A5B11-F8D2-44A1-8706-3A13291E3879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A5813-665A-4327-AC61-178F07F840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94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700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9100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599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4851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108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6443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603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2373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275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2E4-442A-2F1D-538D-0A2664D5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0D354-696A-3FC1-4154-1D84CD980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5F9C-6BD8-5DDE-7280-63A99E52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BB572-CF0C-38EE-A68A-B1B15D7F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91F35-27D0-4D43-011A-B6B34EF4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48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AF1B-2489-57F5-4619-8853EF0A9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F2CDA-00B9-20EC-54B0-AE6EEDE7C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258F-FB65-728F-C75E-08ACCBFAB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3FD5F-F724-0626-412E-DB99515A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DE547-1798-94E1-4C8F-D7D33060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495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EA3D67-EE5F-8A40-00EB-D2A6DA86E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36F7B-A016-893B-FB96-47E671CC3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5CD83-008A-F73B-A901-624C8616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C3ABC-A35A-B6C3-74F6-A84C4D70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BF19-ACCD-2655-7231-6CB3D275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227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2D0A-74EF-09BD-B2FC-62ABDD55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15B9F-EA9B-B110-6BAF-92DCB3FC2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E257C-5011-23F5-D62C-EF70B8355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3B059-8C4C-4104-7FDA-691C2E94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0C7D4-07D2-CCC9-E526-98FE3D80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67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A825-EA82-8163-FCFE-66835AAB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C913B-F58F-B4B8-33C5-E1E340B9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08E2E-6277-9086-30A2-4DAF10F1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5C6EF-987F-C579-6878-FEF8C70E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27790-2C58-D829-CC7B-5E118983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740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6397-0301-74E5-B3C9-62415B2C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45A2A-CEC8-D0C1-8EBC-DD9123E50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45DDB-7C09-ECAC-9ACC-40022A096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AEACC-A60B-B33E-DEBF-B9C01F64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32C87-A492-F834-F064-7F617E32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6CA3F-CA78-AFE3-FB12-4698E52D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683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7E18-0818-5012-DDA8-0266EE3F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1C806-91DD-872A-A863-E1FB91CFE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23779-3588-97E2-02D6-E1E965F44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05556-C5C7-976E-60E1-4F4B20D92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FD45A-5237-71D7-4FC4-67E5BAB9F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006CA-F500-37EE-D6D3-78F85C6CC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B190B8-DB56-F9F6-8DD3-A51CA896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77695-B5C1-CF82-B8DA-1C06F90C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69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C1E4-B76C-FEE5-F7B9-FC2E2C42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5C88F-2089-482B-146D-6BE2BF36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F63E3-3E7C-A83C-80A5-9F6B0183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9B47C-E857-AC4B-C817-537D1E2F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12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1FD21D-DBCE-3BD3-C093-2542642C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D56C1-F558-262B-3E9D-0906A474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48515-ADB6-F662-9428-0049068F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50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DD0D-6870-1595-A41B-109B179D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4303D-4300-41EF-63BE-95C0AC50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CAFD1-D798-E2AC-FFC8-87BB58212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15756-8768-A2EF-E7DD-A332D906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3470F-FCD4-812E-0773-02FCD296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29BCE-DCEC-A656-7C2A-041213A2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75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6873-609C-E6E7-BBF9-731FB33E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82449F-89B4-D8AB-0DB1-A20D8DEBD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15E5F-6AB1-5FD3-5F3C-66BD9A4A8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F82CE-16A6-F719-8BF6-7CE0B1BA2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E3CCD-3F32-6D8D-21F3-721432AF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4C947-0E7E-4AB9-2180-A71D5185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82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6B8CD-39ED-DEC0-E3A0-D55A0870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5D695-DC77-2BB1-798F-3AE9AEC34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57734-EA56-0A31-4FFB-C28D2B398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605EF-60BB-4F99-BE16-BCBF259305B0}" type="datetimeFigureOut">
              <a:rPr lang="en-CA" smtClean="0"/>
              <a:t>2023-10-27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0F4F6-1EC8-47C0-60FE-6B6A5A9A3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22062-BB76-BC50-D394-E4A62F33A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A017D-7059-4477-B0F0-B66777E1E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18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gif"/><Relationship Id="rId7" Type="http://schemas.openxmlformats.org/officeDocument/2006/relationships/image" Target="../media/image2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2.png"/><Relationship Id="rId21" Type="http://schemas.openxmlformats.org/officeDocument/2006/relationships/image" Target="../media/image28.png"/><Relationship Id="rId17" Type="http://schemas.openxmlformats.org/officeDocument/2006/relationships/image" Target="../media/image24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3.png"/><Relationship Id="rId20" Type="http://schemas.openxmlformats.org/officeDocument/2006/relationships/image" Target="../media/image27.png"/><Relationship Id="rId1" Type="http://schemas.openxmlformats.org/officeDocument/2006/relationships/tags" Target="../tags/tag8.xml"/><Relationship Id="rId24" Type="http://schemas.openxmlformats.org/officeDocument/2006/relationships/image" Target="../media/image29.png"/><Relationship Id="rId5" Type="http://schemas.openxmlformats.org/officeDocument/2006/relationships/image" Target="../media/image2410.png"/><Relationship Id="rId15" Type="http://schemas.openxmlformats.org/officeDocument/2006/relationships/image" Target="../media/image220.png"/><Relationship Id="rId23" Type="http://schemas.microsoft.com/office/2011/relationships/inkAction" Target="../ink/inkAction2.xml"/><Relationship Id="rId19" Type="http://schemas.openxmlformats.org/officeDocument/2006/relationships/image" Target="../media/image260.png"/><Relationship Id="rId4" Type="http://schemas.openxmlformats.org/officeDocument/2006/relationships/image" Target="../media/image2310.png"/><Relationship Id="rId22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3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microsoft.com/office/2011/relationships/inkAction" Target="../ink/inkAction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011.png"/><Relationship Id="rId5" Type="http://schemas.openxmlformats.org/officeDocument/2006/relationships/image" Target="../media/image841.png"/><Relationship Id="rId4" Type="http://schemas.openxmlformats.org/officeDocument/2006/relationships/image" Target="../media/image8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1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590.png"/><Relationship Id="rId5" Type="http://schemas.openxmlformats.org/officeDocument/2006/relationships/image" Target="../media/image15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microsoft.com/office/2011/relationships/inkAction" Target="../ink/inkAction4.xml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42.png"/><Relationship Id="rId5" Type="http://schemas.openxmlformats.org/officeDocument/2006/relationships/image" Target="../media/image232.png"/><Relationship Id="rId10" Type="http://schemas.openxmlformats.org/officeDocument/2006/relationships/image" Target="../media/image54.png"/><Relationship Id="rId4" Type="http://schemas.openxmlformats.org/officeDocument/2006/relationships/image" Target="../media/image2210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49.png"/><Relationship Id="rId11" Type="http://schemas.openxmlformats.org/officeDocument/2006/relationships/image" Target="../media/image59.png"/><Relationship Id="rId5" Type="http://schemas.openxmlformats.org/officeDocument/2006/relationships/image" Target="../media/image48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13" Type="http://schemas.microsoft.com/office/2011/relationships/inkAction" Target="../ink/inkAction5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11.png"/><Relationship Id="rId12" Type="http://schemas.openxmlformats.org/officeDocument/2006/relationships/image" Target="../media/image16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5901.png"/><Relationship Id="rId11" Type="http://schemas.openxmlformats.org/officeDocument/2006/relationships/image" Target="../media/image1652.png"/><Relationship Id="rId5" Type="http://schemas.openxmlformats.org/officeDocument/2006/relationships/image" Target="../media/image15801.png"/><Relationship Id="rId15" Type="http://schemas.openxmlformats.org/officeDocument/2006/relationships/image" Target="../media/image62.png"/><Relationship Id="rId10" Type="http://schemas.openxmlformats.org/officeDocument/2006/relationships/image" Target="../media/image1642.png"/><Relationship Id="rId4" Type="http://schemas.openxmlformats.org/officeDocument/2006/relationships/image" Target="../media/image1570.png"/><Relationship Id="rId9" Type="http://schemas.openxmlformats.org/officeDocument/2006/relationships/image" Target="../media/image1630.png"/><Relationship Id="rId14" Type="http://schemas.openxmlformats.org/officeDocument/2006/relationships/image" Target="../media/image16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2.png"/><Relationship Id="rId13" Type="http://schemas.openxmlformats.org/officeDocument/2006/relationships/image" Target="../media/image1703.png"/><Relationship Id="rId18" Type="http://schemas.openxmlformats.org/officeDocument/2006/relationships/image" Target="../media/image173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11.png"/><Relationship Id="rId12" Type="http://schemas.openxmlformats.org/officeDocument/2006/relationships/image" Target="../media/image1692.png"/><Relationship Id="rId17" Type="http://schemas.microsoft.com/office/2011/relationships/inkAction" Target="../ink/inkAction6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20.png"/><Relationship Id="rId1" Type="http://schemas.openxmlformats.org/officeDocument/2006/relationships/tags" Target="../tags/tag18.xml"/><Relationship Id="rId6" Type="http://schemas.openxmlformats.org/officeDocument/2006/relationships/image" Target="../media/image15901.png"/><Relationship Id="rId11" Type="http://schemas.openxmlformats.org/officeDocument/2006/relationships/image" Target="../media/image1682.png"/><Relationship Id="rId5" Type="http://schemas.openxmlformats.org/officeDocument/2006/relationships/image" Target="../media/image15801.png"/><Relationship Id="rId15" Type="http://schemas.openxmlformats.org/officeDocument/2006/relationships/image" Target="../media/image1722.png"/><Relationship Id="rId10" Type="http://schemas.openxmlformats.org/officeDocument/2006/relationships/image" Target="../media/image1662.png"/><Relationship Id="rId19" Type="http://schemas.openxmlformats.org/officeDocument/2006/relationships/image" Target="../media/image62.png"/><Relationship Id="rId4" Type="http://schemas.openxmlformats.org/officeDocument/2006/relationships/image" Target="../media/image1570.png"/><Relationship Id="rId9" Type="http://schemas.openxmlformats.org/officeDocument/2006/relationships/image" Target="../media/image1652.png"/><Relationship Id="rId14" Type="http://schemas.openxmlformats.org/officeDocument/2006/relationships/image" Target="../media/image17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7" Type="http://schemas.openxmlformats.org/officeDocument/2006/relationships/image" Target="../media/image6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3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11/relationships/inkAction" Target="../ink/inkAction7.xml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78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71.png"/><Relationship Id="rId5" Type="http://schemas.openxmlformats.org/officeDocument/2006/relationships/image" Target="../media/image361.png"/><Relationship Id="rId10" Type="http://schemas.openxmlformats.org/officeDocument/2006/relationships/image" Target="../media/image277.png"/><Relationship Id="rId4" Type="http://schemas.openxmlformats.org/officeDocument/2006/relationships/image" Target="../media/image351.png"/><Relationship Id="rId9" Type="http://schemas.microsoft.com/office/2011/relationships/inkAction" Target="../ink/inkAction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401.png"/><Relationship Id="rId4" Type="http://schemas.openxmlformats.org/officeDocument/2006/relationships/image" Target="../media/image3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413.png"/><Relationship Id="rId4" Type="http://schemas.openxmlformats.org/officeDocument/2006/relationships/image" Target="../media/image3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421.png"/><Relationship Id="rId7" Type="http://schemas.openxmlformats.org/officeDocument/2006/relationships/image" Target="../media/image4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45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21.pn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462.png"/><Relationship Id="rId10" Type="http://schemas.openxmlformats.org/officeDocument/2006/relationships/image" Target="../media/image95.png"/><Relationship Id="rId4" Type="http://schemas.openxmlformats.org/officeDocument/2006/relationships/image" Target="../media/image452.png"/><Relationship Id="rId9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microsoft.com/office/2011/relationships/inkAction" Target="../ink/inkAction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image" Target="../media/image42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6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11/relationships/inkAction" Target="../ink/inkAction12.xml"/><Relationship Id="rId3" Type="http://schemas.openxmlformats.org/officeDocument/2006/relationships/image" Target="../media/image113.png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microsoft.com/office/2011/relationships/inkAction" Target="../ink/inkAction11.xml"/><Relationship Id="rId5" Type="http://schemas.openxmlformats.org/officeDocument/2006/relationships/image" Target="../media/image115.png"/><Relationship Id="rId4" Type="http://schemas.openxmlformats.org/officeDocument/2006/relationships/image" Target="../media/image117.png"/><Relationship Id="rId9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22.png"/><Relationship Id="rId5" Type="http://schemas.microsoft.com/office/2011/relationships/inkAction" Target="../ink/inkAction13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26" Type="http://schemas.openxmlformats.org/officeDocument/2006/relationships/image" Target="../media/image131.png"/><Relationship Id="rId3" Type="http://schemas.openxmlformats.org/officeDocument/2006/relationships/image" Target="../media/image81.png"/><Relationship Id="rId7" Type="http://schemas.openxmlformats.org/officeDocument/2006/relationships/image" Target="../media/image1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28" Type="http://schemas.openxmlformats.org/officeDocument/2006/relationships/image" Target="../media/image133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27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microsoft.com/office/2017/06/relationships/model3d" Target="../media/model3d2.glb"/><Relationship Id="rId7" Type="http://schemas.openxmlformats.org/officeDocument/2006/relationships/image" Target="../media/image84.png"/><Relationship Id="rId2" Type="http://schemas.openxmlformats.org/officeDocument/2006/relationships/image" Target="../media/image134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36.png"/><Relationship Id="rId28" Type="http://schemas.openxmlformats.org/officeDocument/2006/relationships/image" Target="../media/image142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30" Type="http://schemas.openxmlformats.org/officeDocument/2006/relationships/image" Target="../media/image1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47.png"/><Relationship Id="rId7" Type="http://schemas.openxmlformats.org/officeDocument/2006/relationships/image" Target="../media/image126.png"/><Relationship Id="rId1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11" Type="http://schemas.microsoft.com/office/2017/06/relationships/model3d" Target="../media/model3d1.glb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28" Type="http://schemas.openxmlformats.org/officeDocument/2006/relationships/image" Target="../media/image133.png"/><Relationship Id="rId10" Type="http://schemas.openxmlformats.org/officeDocument/2006/relationships/image" Target="../media/image145.png"/><Relationship Id="rId9" Type="http://schemas.openxmlformats.org/officeDocument/2006/relationships/image" Target="../media/image128.png"/><Relationship Id="rId4" Type="http://schemas.openxmlformats.org/officeDocument/2006/relationships/image" Target="../media/image123.png"/><Relationship Id="rId14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50.png"/><Relationship Id="rId26" Type="http://schemas.microsoft.com/office/2011/relationships/inkAction" Target="../ink/inkAction14.xml"/><Relationship Id="rId21" Type="http://schemas.openxmlformats.org/officeDocument/2006/relationships/image" Target="../media/image980.png"/><Relationship Id="rId3" Type="http://schemas.openxmlformats.org/officeDocument/2006/relationships/image" Target="../media/image860.png"/><Relationship Id="rId17" Type="http://schemas.openxmlformats.org/officeDocument/2006/relationships/image" Target="../media/image940.png"/><Relationship Id="rId25" Type="http://schemas.openxmlformats.org/officeDocument/2006/relationships/image" Target="../media/image1020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970.png"/><Relationship Id="rId16" Type="http://schemas.openxmlformats.org/officeDocument/2006/relationships/image" Target="../media/image930.png"/><Relationship Id="rId1" Type="http://schemas.openxmlformats.org/officeDocument/2006/relationships/tags" Target="../tags/tag32.xml"/><Relationship Id="rId24" Type="http://schemas.openxmlformats.org/officeDocument/2006/relationships/image" Target="../media/image1012.png"/><Relationship Id="rId5" Type="http://schemas.openxmlformats.org/officeDocument/2006/relationships/image" Target="../media/image880.png"/><Relationship Id="rId23" Type="http://schemas.openxmlformats.org/officeDocument/2006/relationships/image" Target="../media/image1000.png"/><Relationship Id="rId19" Type="http://schemas.openxmlformats.org/officeDocument/2006/relationships/image" Target="../media/image960.png"/><Relationship Id="rId4" Type="http://schemas.openxmlformats.org/officeDocument/2006/relationships/image" Target="../media/image870.png"/><Relationship Id="rId27" Type="http://schemas.openxmlformats.org/officeDocument/2006/relationships/image" Target="../media/image10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7" Type="http://schemas.openxmlformats.org/officeDocument/2006/relationships/image" Target="../media/image2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5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8.png"/><Relationship Id="rId7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93.png"/><Relationship Id="rId11" Type="http://schemas.openxmlformats.org/officeDocument/2006/relationships/image" Target="../media/image202.png"/><Relationship Id="rId5" Type="http://schemas.openxmlformats.org/officeDocument/2006/relationships/image" Target="../media/image192.png"/><Relationship Id="rId10" Type="http://schemas.microsoft.com/office/2011/relationships/inkAction" Target="../ink/inkAction15.xml"/><Relationship Id="rId4" Type="http://schemas.openxmlformats.org/officeDocument/2006/relationships/image" Target="../media/image191.png"/><Relationship Id="rId9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810.png"/><Relationship Id="rId7" Type="http://schemas.microsoft.com/office/2011/relationships/inkAction" Target="../ink/inkAction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9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7" Type="http://schemas.openxmlformats.org/officeDocument/2006/relationships/image" Target="../media/image1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1320.png"/><Relationship Id="rId7" Type="http://schemas.openxmlformats.org/officeDocument/2006/relationships/image" Target="../media/image13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350.png"/><Relationship Id="rId11" Type="http://schemas.openxmlformats.org/officeDocument/2006/relationships/image" Target="../media/image1400.png"/><Relationship Id="rId5" Type="http://schemas.openxmlformats.org/officeDocument/2006/relationships/image" Target="../media/image1340.png"/><Relationship Id="rId10" Type="http://schemas.openxmlformats.org/officeDocument/2006/relationships/image" Target="../media/image1390.png"/><Relationship Id="rId4" Type="http://schemas.openxmlformats.org/officeDocument/2006/relationships/image" Target="../media/image1330.png"/><Relationship Id="rId9" Type="http://schemas.openxmlformats.org/officeDocument/2006/relationships/image" Target="../media/image13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11/relationships/inkAction" Target="../ink/inkAction17.xml"/><Relationship Id="rId3" Type="http://schemas.openxmlformats.org/officeDocument/2006/relationships/image" Target="../media/image1410.png"/><Relationship Id="rId7" Type="http://schemas.openxmlformats.org/officeDocument/2006/relationships/image" Target="../media/image14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440.png"/><Relationship Id="rId5" Type="http://schemas.openxmlformats.org/officeDocument/2006/relationships/image" Target="../media/image1430.png"/><Relationship Id="rId10" Type="http://schemas.openxmlformats.org/officeDocument/2006/relationships/image" Target="../media/image1320.png"/><Relationship Id="rId4" Type="http://schemas.openxmlformats.org/officeDocument/2006/relationships/image" Target="../media/image1420.png"/><Relationship Id="rId9" Type="http://schemas.openxmlformats.org/officeDocument/2006/relationships/image" Target="../media/image146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80.png"/><Relationship Id="rId7" Type="http://schemas.openxmlformats.org/officeDocument/2006/relationships/image" Target="NULL"/><Relationship Id="rId12" Type="http://schemas.openxmlformats.org/officeDocument/2006/relationships/image" Target="../media/image1530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520.png"/><Relationship Id="rId5" Type="http://schemas.openxmlformats.org/officeDocument/2006/relationships/image" Target="../media/image109.png"/><Relationship Id="rId10" Type="http://schemas.openxmlformats.org/officeDocument/2006/relationships/image" Target="../media/image1513.png"/><Relationship Id="rId4" Type="http://schemas.openxmlformats.org/officeDocument/2006/relationships/image" Target="../media/image1490.png"/><Relationship Id="rId9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NULL"/><Relationship Id="rId3" Type="http://schemas.openxmlformats.org/officeDocument/2006/relationships/image" Target="../media/image359.png"/><Relationship Id="rId7" Type="http://schemas.openxmlformats.org/officeDocument/2006/relationships/image" Target="../media/image1510.png"/><Relationship Id="rId12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image" Target="NULL"/><Relationship Id="rId1" Type="http://schemas.openxmlformats.org/officeDocument/2006/relationships/tags" Target="../tags/tag39.xml"/><Relationship Id="rId6" Type="http://schemas.openxmlformats.org/officeDocument/2006/relationships/image" Target="../media/image362.png"/><Relationship Id="rId11" Type="http://schemas.openxmlformats.org/officeDocument/2006/relationships/image" Target="NULL"/><Relationship Id="rId5" Type="http://schemas.openxmlformats.org/officeDocument/2006/relationships/image" Target="../media/image3610.png"/><Relationship Id="rId15" Type="http://schemas.openxmlformats.org/officeDocument/2006/relationships/image" Target="NULL"/><Relationship Id="rId10" Type="http://schemas.openxmlformats.org/officeDocument/2006/relationships/image" Target="../media/image173.png"/><Relationship Id="rId4" Type="http://schemas.openxmlformats.org/officeDocument/2006/relationships/image" Target="../media/image360.png"/><Relationship Id="rId9" Type="http://schemas.openxmlformats.org/officeDocument/2006/relationships/image" Target="../media/image172.png"/><Relationship Id="rId1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610.png"/><Relationship Id="rId5" Type="http://schemas.openxmlformats.org/officeDocument/2006/relationships/image" Target="../media/image1512.png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96.png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microsoft.com/office/2017/06/relationships/model3d" Target="../media/model3d3.glb"/><Relationship Id="rId5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890.png"/><Relationship Id="rId4" Type="http://schemas.openxmlformats.org/officeDocument/2006/relationships/image" Target="../media/image181.png"/><Relationship Id="rId9" Type="http://schemas.openxmlformats.org/officeDocument/2006/relationships/image" Target="../media/image18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0.png"/><Relationship Id="rId13" Type="http://schemas.openxmlformats.org/officeDocument/2006/relationships/image" Target="../media/image1950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12" Type="http://schemas.openxmlformats.org/officeDocument/2006/relationships/image" Target="../media/image18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86.png"/><Relationship Id="rId11" Type="http://schemas.openxmlformats.org/officeDocument/2006/relationships/image" Target="../media/image1940.png"/><Relationship Id="rId5" Type="http://schemas.openxmlformats.org/officeDocument/2006/relationships/image" Target="../media/image185.png"/><Relationship Id="rId10" Type="http://schemas.openxmlformats.org/officeDocument/2006/relationships/image" Target="../media/image1900.png"/><Relationship Id="rId4" Type="http://schemas.openxmlformats.org/officeDocument/2006/relationships/image" Target="../media/image181.png"/><Relationship Id="rId9" Type="http://schemas.openxmlformats.org/officeDocument/2006/relationships/image" Target="../media/image18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211.png"/><Relationship Id="rId5" Type="http://schemas.openxmlformats.org/officeDocument/2006/relationships/image" Target="../media/image1120.png"/><Relationship Id="rId4" Type="http://schemas.openxmlformats.org/officeDocument/2006/relationships/image" Target="../media/image10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19.png"/><Relationship Id="rId7" Type="http://schemas.openxmlformats.org/officeDocument/2006/relationships/image" Target="../media/image226.png"/><Relationship Id="rId12" Type="http://schemas.openxmlformats.org/officeDocument/2006/relationships/image" Target="../media/image2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223.png"/><Relationship Id="rId11" Type="http://schemas.openxmlformats.org/officeDocument/2006/relationships/image" Target="../media/image234.png"/><Relationship Id="rId5" Type="http://schemas.openxmlformats.org/officeDocument/2006/relationships/image" Target="../media/image222.png"/><Relationship Id="rId10" Type="http://schemas.openxmlformats.org/officeDocument/2006/relationships/image" Target="../media/image231.png"/><Relationship Id="rId4" Type="http://schemas.openxmlformats.org/officeDocument/2006/relationships/image" Target="../media/image221.png"/><Relationship Id="rId9" Type="http://schemas.openxmlformats.org/officeDocument/2006/relationships/image" Target="../media/image2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2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247.png"/><Relationship Id="rId11" Type="http://schemas.openxmlformats.org/officeDocument/2006/relationships/image" Target="../media/image253.png"/><Relationship Id="rId5" Type="http://schemas.openxmlformats.org/officeDocument/2006/relationships/image" Target="../media/image246.png"/><Relationship Id="rId10" Type="http://schemas.openxmlformats.org/officeDocument/2006/relationships/image" Target="../media/image252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microsoft.com/office/2011/relationships/inkAction" Target="../ink/inkAction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4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441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25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s of Paper">
            <a:extLst>
              <a:ext uri="{FF2B5EF4-FFF2-40B4-BE49-F238E27FC236}">
                <a16:creationId xmlns:a16="http://schemas.microsoft.com/office/drawing/2014/main" id="{5C89F0E0-CF0B-6FC0-4626-EC186B863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FA6442FD-4FDF-F679-01D4-954579252820}"/>
              </a:ext>
            </a:extLst>
          </p:cNvPr>
          <p:cNvSpPr/>
          <p:nvPr/>
        </p:nvSpPr>
        <p:spPr>
          <a:xfrm>
            <a:off x="703481" y="1225123"/>
            <a:ext cx="3977610" cy="15054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ED629E-86EB-5A0F-F896-900D758C5876}"/>
                  </a:ext>
                </a:extLst>
              </p:cNvPr>
              <p:cNvSpPr txBox="1"/>
              <p:nvPr/>
            </p:nvSpPr>
            <p:spPr>
              <a:xfrm>
                <a:off x="1009967" y="1137433"/>
                <a:ext cx="3671124" cy="1631216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0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𝑺𝑼</m:t>
                      </m:r>
                      <m:r>
                        <a:rPr lang="en-GB" sz="10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10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0000" b="1" i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ED629E-86EB-5A0F-F896-900D758C5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67" y="1137433"/>
                <a:ext cx="3671124" cy="163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FFF6"/>
            </a:solidFill>
            <a:ln w="190500">
              <a:solidFill>
                <a:srgbClr val="00A4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434348" y="203084"/>
              <a:ext cx="1654620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10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70F9BE-A7F0-FEC4-B353-0084AF575127}"/>
              </a:ext>
            </a:extLst>
          </p:cNvPr>
          <p:cNvGrpSpPr/>
          <p:nvPr/>
        </p:nvGrpSpPr>
        <p:grpSpPr>
          <a:xfrm>
            <a:off x="542928" y="2624027"/>
            <a:ext cx="4160182" cy="4160180"/>
            <a:chOff x="11316928" y="-2503458"/>
            <a:chExt cx="5270780" cy="527077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E125AE-7A13-AF1C-10B1-5C0C1DBCFA42}"/>
                </a:ext>
              </a:extLst>
            </p:cNvPr>
            <p:cNvGrpSpPr/>
            <p:nvPr/>
          </p:nvGrpSpPr>
          <p:grpSpPr>
            <a:xfrm>
              <a:off x="11316928" y="-2503458"/>
              <a:ext cx="5270780" cy="5270778"/>
              <a:chOff x="7374496" y="2580463"/>
              <a:chExt cx="3672357" cy="3672356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C85176E-BB77-04FF-53E5-1AABCC3994E1}"/>
                  </a:ext>
                </a:extLst>
              </p:cNvPr>
              <p:cNvSpPr/>
              <p:nvPr/>
            </p:nvSpPr>
            <p:spPr>
              <a:xfrm>
                <a:off x="7374496" y="2580463"/>
                <a:ext cx="3672357" cy="3672356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61E1CB2-B0B8-011A-459D-9AFE0CE989F3}"/>
                  </a:ext>
                </a:extLst>
              </p:cNvPr>
              <p:cNvSpPr/>
              <p:nvPr/>
            </p:nvSpPr>
            <p:spPr>
              <a:xfrm>
                <a:off x="9105473" y="4354445"/>
                <a:ext cx="248502" cy="24850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784608-A4B4-967B-ED56-3EA59B5A3089}"/>
                </a:ext>
              </a:extLst>
            </p:cNvPr>
            <p:cNvSpPr/>
            <p:nvPr/>
          </p:nvSpPr>
          <p:spPr>
            <a:xfrm>
              <a:off x="11316928" y="-846977"/>
              <a:ext cx="5270780" cy="213594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4AEF40-224B-37B9-36AB-ACFB3F23C0C1}"/>
              </a:ext>
            </a:extLst>
          </p:cNvPr>
          <p:cNvGrpSpPr/>
          <p:nvPr/>
        </p:nvGrpSpPr>
        <p:grpSpPr>
          <a:xfrm>
            <a:off x="6985454" y="3216157"/>
            <a:ext cx="4972942" cy="4913706"/>
            <a:chOff x="7220727" y="3550393"/>
            <a:chExt cx="4388958" cy="433667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CDCD1EF-85D5-E90A-FEBA-C4223F7A24C8}"/>
                </a:ext>
              </a:extLst>
            </p:cNvPr>
            <p:cNvSpPr/>
            <p:nvPr/>
          </p:nvSpPr>
          <p:spPr>
            <a:xfrm>
              <a:off x="7220727" y="3564536"/>
              <a:ext cx="4388958" cy="3121452"/>
            </a:xfrm>
            <a:custGeom>
              <a:avLst/>
              <a:gdLst>
                <a:gd name="connsiteX0" fmla="*/ 12753 w 4388958"/>
                <a:gd name="connsiteY0" fmla="*/ 2250703 h 3121452"/>
                <a:gd name="connsiteX1" fmla="*/ 231828 w 4388958"/>
                <a:gd name="connsiteY1" fmla="*/ 1222003 h 3121452"/>
                <a:gd name="connsiteX2" fmla="*/ 1165278 w 4388958"/>
                <a:gd name="connsiteY2" fmla="*/ 250453 h 3121452"/>
                <a:gd name="connsiteX3" fmla="*/ 2174928 w 4388958"/>
                <a:gd name="connsiteY3" fmla="*/ 2803 h 3121452"/>
                <a:gd name="connsiteX4" fmla="*/ 3422703 w 4388958"/>
                <a:gd name="connsiteY4" fmla="*/ 355228 h 3121452"/>
                <a:gd name="connsiteX5" fmla="*/ 4222803 w 4388958"/>
                <a:gd name="connsiteY5" fmla="*/ 1355353 h 3121452"/>
                <a:gd name="connsiteX6" fmla="*/ 4356153 w 4388958"/>
                <a:gd name="connsiteY6" fmla="*/ 2260228 h 3121452"/>
                <a:gd name="connsiteX7" fmla="*/ 3784653 w 4388958"/>
                <a:gd name="connsiteY7" fmla="*/ 2841253 h 3121452"/>
                <a:gd name="connsiteX8" fmla="*/ 2803578 w 4388958"/>
                <a:gd name="connsiteY8" fmla="*/ 3079378 h 3121452"/>
                <a:gd name="connsiteX9" fmla="*/ 2203503 w 4388958"/>
                <a:gd name="connsiteY9" fmla="*/ 3117478 h 3121452"/>
                <a:gd name="connsiteX10" fmla="*/ 1231953 w 4388958"/>
                <a:gd name="connsiteY10" fmla="*/ 3031753 h 3121452"/>
                <a:gd name="connsiteX11" fmla="*/ 498528 w 4388958"/>
                <a:gd name="connsiteY11" fmla="*/ 2784103 h 3121452"/>
                <a:gd name="connsiteX12" fmla="*/ 12753 w 4388958"/>
                <a:gd name="connsiteY12" fmla="*/ 2250703 h 312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8958" h="3121452">
                  <a:moveTo>
                    <a:pt x="12753" y="2250703"/>
                  </a:moveTo>
                  <a:cubicBezTo>
                    <a:pt x="-31697" y="1990353"/>
                    <a:pt x="39741" y="1555378"/>
                    <a:pt x="231828" y="1222003"/>
                  </a:cubicBezTo>
                  <a:cubicBezTo>
                    <a:pt x="423915" y="888628"/>
                    <a:pt x="841428" y="453653"/>
                    <a:pt x="1165278" y="250453"/>
                  </a:cubicBezTo>
                  <a:cubicBezTo>
                    <a:pt x="1489128" y="47253"/>
                    <a:pt x="1798690" y="-14660"/>
                    <a:pt x="2174928" y="2803"/>
                  </a:cubicBezTo>
                  <a:cubicBezTo>
                    <a:pt x="2551166" y="20266"/>
                    <a:pt x="3081391" y="129803"/>
                    <a:pt x="3422703" y="355228"/>
                  </a:cubicBezTo>
                  <a:cubicBezTo>
                    <a:pt x="3764015" y="580653"/>
                    <a:pt x="4067228" y="1037853"/>
                    <a:pt x="4222803" y="1355353"/>
                  </a:cubicBezTo>
                  <a:cubicBezTo>
                    <a:pt x="4378378" y="1672853"/>
                    <a:pt x="4429178" y="2012578"/>
                    <a:pt x="4356153" y="2260228"/>
                  </a:cubicBezTo>
                  <a:cubicBezTo>
                    <a:pt x="4283128" y="2507878"/>
                    <a:pt x="4043415" y="2704728"/>
                    <a:pt x="3784653" y="2841253"/>
                  </a:cubicBezTo>
                  <a:cubicBezTo>
                    <a:pt x="3525891" y="2977778"/>
                    <a:pt x="3067103" y="3033341"/>
                    <a:pt x="2803578" y="3079378"/>
                  </a:cubicBezTo>
                  <a:cubicBezTo>
                    <a:pt x="2540053" y="3125415"/>
                    <a:pt x="2465440" y="3125415"/>
                    <a:pt x="2203503" y="3117478"/>
                  </a:cubicBezTo>
                  <a:cubicBezTo>
                    <a:pt x="1941566" y="3109541"/>
                    <a:pt x="1516115" y="3087315"/>
                    <a:pt x="1231953" y="3031753"/>
                  </a:cubicBezTo>
                  <a:cubicBezTo>
                    <a:pt x="947791" y="2976191"/>
                    <a:pt x="698553" y="2909515"/>
                    <a:pt x="498528" y="2784103"/>
                  </a:cubicBezTo>
                  <a:cubicBezTo>
                    <a:pt x="298503" y="2658691"/>
                    <a:pt x="57203" y="2511053"/>
                    <a:pt x="12753" y="225070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72D64B7-D1A3-5457-B010-0E718B355238}"/>
                </a:ext>
              </a:extLst>
            </p:cNvPr>
            <p:cNvSpPr/>
            <p:nvPr/>
          </p:nvSpPr>
          <p:spPr>
            <a:xfrm>
              <a:off x="9279942" y="5647731"/>
              <a:ext cx="293010" cy="29301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1D6595-63E1-BBEC-3B17-591E480CA420}"/>
                </a:ext>
              </a:extLst>
            </p:cNvPr>
            <p:cNvSpPr/>
            <p:nvPr/>
          </p:nvSpPr>
          <p:spPr>
            <a:xfrm>
              <a:off x="7238940" y="4916867"/>
              <a:ext cx="4330091" cy="175473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D2618A9-0A02-8B75-F5D3-1DC8189A93C9}"/>
                </a:ext>
              </a:extLst>
            </p:cNvPr>
            <p:cNvGrpSpPr/>
            <p:nvPr/>
          </p:nvGrpSpPr>
          <p:grpSpPr>
            <a:xfrm>
              <a:off x="8039664" y="4773593"/>
              <a:ext cx="2766066" cy="1980332"/>
              <a:chOff x="7762151" y="3392270"/>
              <a:chExt cx="2766066" cy="198033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5CE57E3-B370-A53A-E84E-C45B444892E1}"/>
                  </a:ext>
                </a:extLst>
              </p:cNvPr>
              <p:cNvSpPr/>
              <p:nvPr/>
            </p:nvSpPr>
            <p:spPr>
              <a:xfrm>
                <a:off x="7762151" y="3392270"/>
                <a:ext cx="437174" cy="43717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1B2318F-B4A0-0DDC-9325-221180DC0E0D}"/>
                  </a:ext>
                </a:extLst>
              </p:cNvPr>
              <p:cNvSpPr/>
              <p:nvPr/>
            </p:nvSpPr>
            <p:spPr>
              <a:xfrm>
                <a:off x="10091043" y="4935428"/>
                <a:ext cx="437174" cy="43717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7DC25CCB-949A-552B-50CB-509D6D6E2B72}"/>
                </a:ext>
              </a:extLst>
            </p:cNvPr>
            <p:cNvSpPr/>
            <p:nvPr/>
          </p:nvSpPr>
          <p:spPr>
            <a:xfrm>
              <a:off x="7232353" y="3550393"/>
              <a:ext cx="4336678" cy="4336678"/>
            </a:xfrm>
            <a:prstGeom prst="arc">
              <a:avLst>
                <a:gd name="adj1" fmla="val 10699292"/>
                <a:gd name="adj2" fmla="val 21575324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5493BB2-35C5-F86C-7E18-37AF44A92632}"/>
              </a:ext>
            </a:extLst>
          </p:cNvPr>
          <p:cNvSpPr/>
          <p:nvPr/>
        </p:nvSpPr>
        <p:spPr>
          <a:xfrm>
            <a:off x="7817383" y="1845520"/>
            <a:ext cx="3977610" cy="15054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1C5B37-2DCD-0049-FD4C-0CBF861ADA2F}"/>
              </a:ext>
            </a:extLst>
          </p:cNvPr>
          <p:cNvSpPr/>
          <p:nvPr/>
        </p:nvSpPr>
        <p:spPr>
          <a:xfrm>
            <a:off x="4197381" y="1233874"/>
            <a:ext cx="3977610" cy="22713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95FA4C-4C92-52BE-5CD0-D1A721023832}"/>
                  </a:ext>
                </a:extLst>
              </p:cNvPr>
              <p:cNvSpPr txBox="1"/>
              <p:nvPr/>
            </p:nvSpPr>
            <p:spPr>
              <a:xfrm>
                <a:off x="8224996" y="1710249"/>
                <a:ext cx="3671124" cy="1631216"/>
              </a:xfrm>
              <a:prstGeom prst="rect">
                <a:avLst/>
              </a:prstGeom>
              <a:noFill/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𝑺𝑶</m:t>
                      </m:r>
                      <m:r>
                        <a:rPr lang="en-GB" sz="10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10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0000" b="1" i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95FA4C-4C92-52BE-5CD0-D1A721023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996" y="1710249"/>
                <a:ext cx="3671124" cy="1631216"/>
              </a:xfrm>
              <a:prstGeom prst="rect">
                <a:avLst/>
              </a:prstGeom>
              <a:blipFill>
                <a:blip r:embed="rId4"/>
                <a:stretch>
                  <a:fillRect l="-662"/>
                </a:stretch>
              </a:blipFill>
              <a:ln>
                <a:solidFill>
                  <a:srgbClr val="007635"/>
                </a:solidFill>
              </a:ln>
              <a:effectLst>
                <a:softEdge rad="635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A115C09C-427A-4416-F1AF-80EA8B1FEB18}"/>
              </a:ext>
            </a:extLst>
          </p:cNvPr>
          <p:cNvGrpSpPr/>
          <p:nvPr/>
        </p:nvGrpSpPr>
        <p:grpSpPr>
          <a:xfrm>
            <a:off x="4550710" y="1337925"/>
            <a:ext cx="3431176" cy="2144531"/>
            <a:chOff x="4643694" y="1449983"/>
            <a:chExt cx="3431176" cy="21445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E4FF8A-FDBB-E7DE-C850-4ADBA947CE27}"/>
                </a:ext>
              </a:extLst>
            </p:cNvPr>
            <p:cNvSpPr txBox="1"/>
            <p:nvPr/>
          </p:nvSpPr>
          <p:spPr>
            <a:xfrm>
              <a:off x="4674776" y="1449983"/>
              <a:ext cx="3400094" cy="1323439"/>
            </a:xfrm>
            <a:prstGeom prst="rect">
              <a:avLst/>
            </a:prstGeom>
            <a:noFill/>
            <a:ln>
              <a:solidFill>
                <a:srgbClr val="007635"/>
              </a:solidFill>
            </a:ln>
            <a:effectLst>
              <a:softEdge rad="635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/>
                <a:t>double</a:t>
              </a:r>
              <a:endParaRPr lang="en-CA" sz="1000" b="1" i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095BC3-AE9A-759E-FAB0-82D0E37C661C}"/>
                </a:ext>
              </a:extLst>
            </p:cNvPr>
            <p:cNvSpPr txBox="1"/>
            <p:nvPr/>
          </p:nvSpPr>
          <p:spPr>
            <a:xfrm>
              <a:off x="4643694" y="2271075"/>
              <a:ext cx="3400094" cy="1323439"/>
            </a:xfrm>
            <a:prstGeom prst="rect">
              <a:avLst/>
            </a:prstGeom>
            <a:noFill/>
            <a:ln>
              <a:solidFill>
                <a:srgbClr val="007635"/>
              </a:solidFill>
            </a:ln>
            <a:effectLst>
              <a:softEdge rad="635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/>
                <a:t>covers</a:t>
              </a:r>
              <a:endParaRPr lang="en-CA" sz="1000" b="1" i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81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5D32BD0E-7765-D727-8AA2-D2E695ED7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" b="8125"/>
          <a:stretch/>
        </p:blipFill>
        <p:spPr bwMode="auto">
          <a:xfrm>
            <a:off x="8173623" y="709175"/>
            <a:ext cx="3067652" cy="27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8608A77-C5AF-7C7C-2D0D-5F0163822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10472" r="7384" b="4607"/>
          <a:stretch/>
        </p:blipFill>
        <p:spPr bwMode="auto">
          <a:xfrm>
            <a:off x="8749356" y="3801074"/>
            <a:ext cx="2491919" cy="25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2E4DB4-9F4E-0481-35B2-D3A2A96BF882}"/>
              </a:ext>
            </a:extLst>
          </p:cNvPr>
          <p:cNvSpPr txBox="1"/>
          <p:nvPr/>
        </p:nvSpPr>
        <p:spPr>
          <a:xfrm>
            <a:off x="0" y="-1152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>
                <a:solidFill>
                  <a:srgbClr val="FF0000"/>
                </a:solidFill>
              </a:rPr>
              <a:t>Topology</a:t>
            </a:r>
            <a:r>
              <a:rPr lang="en-CA" sz="6000" dirty="0"/>
              <a:t> = </a:t>
            </a:r>
            <a:r>
              <a:rPr lang="en-CA" sz="6000" b="1" dirty="0"/>
              <a:t>“Rubber Sheet Geometry”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1314F69E-7D1B-3BE8-75D8-A7552D6B1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04" b="89764" l="8301" r="93555">
                        <a14:foregroundMark x1="8789" y1="31969" x2="8398" y2="48976"/>
                        <a14:foregroundMark x1="88477" y1="38268" x2="90332" y2="57008"/>
                        <a14:foregroundMark x1="90332" y1="57008" x2="89648" y2="57795"/>
                        <a14:foregroundMark x1="40430" y1="8661" x2="45898" y2="11811"/>
                        <a14:foregroundMark x1="93555" y1="59055" x2="93555" y2="61260"/>
                        <a14:backgroundMark x1="9766" y1="66929" x2="23926" y2="81732"/>
                        <a14:backgroundMark x1="23926" y1="81732" x2="17383" y2="74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2620">
            <a:off x="1165372" y="1309110"/>
            <a:ext cx="3364005" cy="20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4D3D8033-44F9-FE8A-B7F7-A01543907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8789">
            <a:off x="380256" y="2725884"/>
            <a:ext cx="1782098" cy="34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ndefined">
            <a:extLst>
              <a:ext uri="{FF2B5EF4-FFF2-40B4-BE49-F238E27FC236}">
                <a16:creationId xmlns:a16="http://schemas.microsoft.com/office/drawing/2014/main" id="{85AF939A-997E-3BB6-B7F4-43FCC4F47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357" y="3631692"/>
            <a:ext cx="2261388" cy="226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undefined">
            <a:extLst>
              <a:ext uri="{FF2B5EF4-FFF2-40B4-BE49-F238E27FC236}">
                <a16:creationId xmlns:a16="http://schemas.microsoft.com/office/drawing/2014/main" id="{D31EF95F-E196-6C24-726D-113FDE6A1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000" b="90000" l="9375" r="90875">
                        <a14:foregroundMark x1="44375" y1="6000" x2="56875" y2="7125"/>
                        <a14:foregroundMark x1="56875" y1="7125" x2="41125" y2="8125"/>
                        <a14:foregroundMark x1="90500" y1="57500" x2="90875" y2="64125"/>
                        <a14:foregroundMark x1="11500" y1="57500" x2="10375" y2="68375"/>
                        <a14:foregroundMark x1="9375" y1="62375" x2="10375" y2="69625"/>
                        <a14:backgroundMark x1="39625" y1="27375" x2="47250" y2="18500"/>
                        <a14:backgroundMark x1="47250" y1="18500" x2="55875" y2="19000"/>
                        <a14:backgroundMark x1="10625" y1="78375" x2="24875" y2="84125"/>
                        <a14:backgroundMark x1="24875" y1="84125" x2="47000" y2="86750"/>
                        <a14:backgroundMark x1="47000" y1="86750" x2="48875" y2="86125"/>
                        <a14:backgroundMark x1="46500" y1="83750" x2="79500" y2="85000"/>
                        <a14:backgroundMark x1="79500" y1="85000" x2="88125" y2="80125"/>
                        <a14:backgroundMark x1="63125" y1="68750" x2="71375" y2="58750"/>
                        <a14:backgroundMark x1="71375" y1="58750" x2="77250" y2="60000"/>
                        <a14:backgroundMark x1="80000" y1="65625" x2="75000" y2="51750"/>
                        <a14:backgroundMark x1="75000" y1="51750" x2="73875" y2="51250"/>
                        <a14:backgroundMark x1="60625" y1="48750" x2="54000" y2="44875"/>
                        <a14:backgroundMark x1="60125" y1="43625" x2="44250" y2="43125"/>
                        <a14:backgroundMark x1="44250" y1="43125" x2="41375" y2="44000"/>
                        <a14:backgroundMark x1="39875" y1="69250" x2="32125" y2="60500"/>
                        <a14:backgroundMark x1="32125" y1="60500" x2="27500" y2="5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61266">
            <a:off x="5136315" y="777386"/>
            <a:ext cx="3364006" cy="336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77A88-E939-B47A-059D-18BFE58E19B3}"/>
              </a:ext>
            </a:extLst>
          </p:cNvPr>
          <p:cNvSpPr txBox="1"/>
          <p:nvPr/>
        </p:nvSpPr>
        <p:spPr>
          <a:xfrm>
            <a:off x="-36512" y="6419690"/>
            <a:ext cx="1222851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 from Wikipedia articles on mobius strip, </a:t>
            </a:r>
            <a:r>
              <a:rPr lang="en-GB" sz="2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klein</a:t>
            </a:r>
            <a:r>
              <a:rPr lang="en-GB" sz="2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bottle, sphere, knot theory, homeomorphism</a:t>
            </a:r>
            <a:endParaRPr lang="en-CA" sz="2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7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37A7F7-C742-7F04-94BF-DF64C496514C}"/>
                  </a:ext>
                </a:extLst>
              </p:cNvPr>
              <p:cNvSpPr txBox="1"/>
              <p:nvPr/>
            </p:nvSpPr>
            <p:spPr>
              <a:xfrm>
                <a:off x="-63866" y="-10866"/>
                <a:ext cx="3330228" cy="140038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37A7F7-C742-7F04-94BF-DF64C4965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866" y="-10866"/>
                <a:ext cx="3330228" cy="1400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C5573C-CA4D-0442-B15C-35B063432EEE}"/>
                  </a:ext>
                </a:extLst>
              </p:cNvPr>
              <p:cNvSpPr txBox="1"/>
              <p:nvPr/>
            </p:nvSpPr>
            <p:spPr>
              <a:xfrm>
                <a:off x="6193782" y="-10865"/>
                <a:ext cx="3068136" cy="140038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𝑆𝑈</m:t>
                      </m:r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C5573C-CA4D-0442-B15C-35B063432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782" y="-10865"/>
                <a:ext cx="3068136" cy="1400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0BEB48-5B4A-56CF-06C5-BD37FC37B35B}"/>
                  </a:ext>
                </a:extLst>
              </p:cNvPr>
              <p:cNvSpPr txBox="1"/>
              <p:nvPr/>
            </p:nvSpPr>
            <p:spPr>
              <a:xfrm>
                <a:off x="6903050" y="5750004"/>
                <a:ext cx="456158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dirty="0"/>
                  <a:t>3-sphere,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0BEB48-5B4A-56CF-06C5-BD37FC37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050" y="5750004"/>
                <a:ext cx="4561588" cy="1107996"/>
              </a:xfrm>
              <a:prstGeom prst="rect">
                <a:avLst/>
              </a:prstGeom>
              <a:blipFill>
                <a:blip r:embed="rId5"/>
                <a:stretch>
                  <a:fillRect l="-9079" t="-18132" b="-41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9C27596-E7DB-D389-76EF-AA15E3D157BB}"/>
              </a:ext>
            </a:extLst>
          </p:cNvPr>
          <p:cNvSpPr txBox="1"/>
          <p:nvPr/>
        </p:nvSpPr>
        <p:spPr>
          <a:xfrm>
            <a:off x="1" y="6001308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Real Projective 3-space</a:t>
            </a:r>
            <a:endParaRPr lang="en-CA" sz="480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930DB7A-2B90-307D-A6C2-9B079DB38D6D}"/>
              </a:ext>
            </a:extLst>
          </p:cNvPr>
          <p:cNvGrpSpPr/>
          <p:nvPr/>
        </p:nvGrpSpPr>
        <p:grpSpPr>
          <a:xfrm>
            <a:off x="6004780" y="880155"/>
            <a:ext cx="7554668" cy="5003220"/>
            <a:chOff x="6004780" y="880155"/>
            <a:chExt cx="7554668" cy="50032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AE32272-7A3E-8CD2-852A-B279D01FECA1}"/>
                </a:ext>
              </a:extLst>
            </p:cNvPr>
            <p:cNvGrpSpPr/>
            <p:nvPr/>
          </p:nvGrpSpPr>
          <p:grpSpPr>
            <a:xfrm>
              <a:off x="6875006" y="1397316"/>
              <a:ext cx="4330091" cy="4330089"/>
              <a:chOff x="11316928" y="-2503458"/>
              <a:chExt cx="5270780" cy="527077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AB0544D-E1F3-2FC4-3670-2D8DC3DEFB74}"/>
                  </a:ext>
                </a:extLst>
              </p:cNvPr>
              <p:cNvGrpSpPr/>
              <p:nvPr/>
            </p:nvGrpSpPr>
            <p:grpSpPr>
              <a:xfrm>
                <a:off x="11316928" y="-2503458"/>
                <a:ext cx="5270780" cy="5270778"/>
                <a:chOff x="7374496" y="2580463"/>
                <a:chExt cx="3672357" cy="3672356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D500C98-1C23-BB4A-3717-A0590D2676EF}"/>
                    </a:ext>
                  </a:extLst>
                </p:cNvPr>
                <p:cNvSpPr/>
                <p:nvPr/>
              </p:nvSpPr>
              <p:spPr>
                <a:xfrm>
                  <a:off x="7374496" y="2580463"/>
                  <a:ext cx="3672357" cy="36723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20000"/>
                        <a:lumOff val="8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2C0F1BE-34CF-8FFC-4698-C16D697F9FFF}"/>
                    </a:ext>
                  </a:extLst>
                </p:cNvPr>
                <p:cNvSpPr/>
                <p:nvPr/>
              </p:nvSpPr>
              <p:spPr>
                <a:xfrm>
                  <a:off x="9105473" y="4354445"/>
                  <a:ext cx="248502" cy="24850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B795059-6552-3392-3939-00552E19A2DF}"/>
                  </a:ext>
                </a:extLst>
              </p:cNvPr>
              <p:cNvSpPr/>
              <p:nvPr/>
            </p:nvSpPr>
            <p:spPr>
              <a:xfrm>
                <a:off x="11316928" y="-846977"/>
                <a:ext cx="5270780" cy="213594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AF8672F-258B-085B-6B84-B03355BC4065}"/>
                </a:ext>
              </a:extLst>
            </p:cNvPr>
            <p:cNvGrpSpPr/>
            <p:nvPr/>
          </p:nvGrpSpPr>
          <p:grpSpPr>
            <a:xfrm>
              <a:off x="6004780" y="2107438"/>
              <a:ext cx="7554668" cy="3177349"/>
              <a:chOff x="5857876" y="2107438"/>
              <a:chExt cx="7554668" cy="3177349"/>
            </a:xfrm>
          </p:grpSpPr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87BBAB6A-E308-C484-57BA-500BE22A2126}"/>
                  </a:ext>
                </a:extLst>
              </p:cNvPr>
              <p:cNvSpPr/>
              <p:nvPr/>
            </p:nvSpPr>
            <p:spPr>
              <a:xfrm>
                <a:off x="6334125" y="2107438"/>
                <a:ext cx="7078419" cy="2896322"/>
              </a:xfrm>
              <a:prstGeom prst="arc">
                <a:avLst>
                  <a:gd name="adj1" fmla="val 9410921"/>
                  <a:gd name="adj2" fmla="val 11339699"/>
                </a:avLst>
              </a:prstGeom>
              <a:ln w="12700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5FDB25EA-9E95-8A85-3A6E-3D47124C8F4E}"/>
                      </a:ext>
                    </a:extLst>
                  </p:cNvPr>
                  <p:cNvSpPr txBox="1"/>
                  <p:nvPr/>
                </p:nvSpPr>
                <p:spPr>
                  <a:xfrm>
                    <a:off x="5857876" y="4269124"/>
                    <a:ext cx="1323078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5FDB25EA-9E95-8A85-3A6E-3D47124C8F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876" y="4269124"/>
                    <a:ext cx="1323078" cy="101566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0FC3346-0CD2-04F2-14C0-AF7782F3F822}"/>
                </a:ext>
              </a:extLst>
            </p:cNvPr>
            <p:cNvGrpSpPr/>
            <p:nvPr/>
          </p:nvGrpSpPr>
          <p:grpSpPr>
            <a:xfrm>
              <a:off x="7337544" y="880155"/>
              <a:ext cx="4748008" cy="4286722"/>
              <a:chOff x="7731402" y="297019"/>
              <a:chExt cx="4748008" cy="4286722"/>
            </a:xfrm>
          </p:grpSpPr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49BFEB4C-F96D-D77E-F20E-4112814EE986}"/>
                  </a:ext>
                </a:extLst>
              </p:cNvPr>
              <p:cNvSpPr/>
              <p:nvPr/>
            </p:nvSpPr>
            <p:spPr>
              <a:xfrm flipH="1">
                <a:off x="7731402" y="510593"/>
                <a:ext cx="4034531" cy="4073148"/>
              </a:xfrm>
              <a:prstGeom prst="arc">
                <a:avLst>
                  <a:gd name="adj1" fmla="val 11052663"/>
                  <a:gd name="adj2" fmla="val 15254621"/>
                </a:avLst>
              </a:prstGeom>
              <a:ln w="1270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8859995B-B24E-2D7A-0F4C-46CC5C391F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335932" y="297019"/>
                    <a:ext cx="1143478" cy="101566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8859995B-B24E-2D7A-0F4C-46CC5C391F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35932" y="297019"/>
                    <a:ext cx="1143478" cy="101566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37D3A70-579A-0672-32B1-AC23625BA9AF}"/>
                </a:ext>
              </a:extLst>
            </p:cNvPr>
            <p:cNvGrpSpPr/>
            <p:nvPr/>
          </p:nvGrpSpPr>
          <p:grpSpPr>
            <a:xfrm>
              <a:off x="7919157" y="3020490"/>
              <a:ext cx="3915456" cy="2862885"/>
              <a:chOff x="7885182" y="3293002"/>
              <a:chExt cx="4233656" cy="3095547"/>
            </a:xfrm>
          </p:grpSpPr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CA4DCCBF-D39E-9FF1-4779-058C810B55B3}"/>
                  </a:ext>
                </a:extLst>
              </p:cNvPr>
              <p:cNvSpPr/>
              <p:nvPr/>
            </p:nvSpPr>
            <p:spPr>
              <a:xfrm rot="18175508">
                <a:off x="8019863" y="3158321"/>
                <a:ext cx="3095547" cy="3364910"/>
              </a:xfrm>
              <a:prstGeom prst="arc">
                <a:avLst>
                  <a:gd name="adj1" fmla="val 1293381"/>
                  <a:gd name="adj2" fmla="val 6726675"/>
                </a:avLst>
              </a:prstGeom>
              <a:ln w="127000">
                <a:solidFill>
                  <a:srgbClr val="7030A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A125F67-8036-8362-908E-398F168A5DA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1615" y="5060793"/>
                    <a:ext cx="1097223" cy="1098204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A125F67-8036-8362-908E-398F168A5D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1615" y="5060793"/>
                    <a:ext cx="1097223" cy="10982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C4ECAF8-019B-E471-64B8-A41D6B955D09}"/>
              </a:ext>
            </a:extLst>
          </p:cNvPr>
          <p:cNvGrpSpPr/>
          <p:nvPr/>
        </p:nvGrpSpPr>
        <p:grpSpPr>
          <a:xfrm>
            <a:off x="821332" y="848081"/>
            <a:ext cx="5248439" cy="4885987"/>
            <a:chOff x="974031" y="848081"/>
            <a:chExt cx="5248439" cy="488598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0153BDA-5A77-16C8-9105-0B90047B9AA9}"/>
                </a:ext>
              </a:extLst>
            </p:cNvPr>
            <p:cNvGrpSpPr/>
            <p:nvPr/>
          </p:nvGrpSpPr>
          <p:grpSpPr>
            <a:xfrm>
              <a:off x="974031" y="1403979"/>
              <a:ext cx="4330091" cy="4330089"/>
              <a:chOff x="11316928" y="-2503458"/>
              <a:chExt cx="5270780" cy="5270778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04D3923-2C93-F3A9-BF5F-23C2FF3EC823}"/>
                  </a:ext>
                </a:extLst>
              </p:cNvPr>
              <p:cNvGrpSpPr/>
              <p:nvPr/>
            </p:nvGrpSpPr>
            <p:grpSpPr>
              <a:xfrm>
                <a:off x="11316928" y="-2503458"/>
                <a:ext cx="5270780" cy="5270778"/>
                <a:chOff x="7374496" y="2580463"/>
                <a:chExt cx="3672357" cy="3672356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A88F8F3-8B17-36CF-E3C6-4E9FA5888698}"/>
                    </a:ext>
                  </a:extLst>
                </p:cNvPr>
                <p:cNvSpPr/>
                <p:nvPr/>
              </p:nvSpPr>
              <p:spPr>
                <a:xfrm>
                  <a:off x="7374496" y="2580463"/>
                  <a:ext cx="3672357" cy="36723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20000"/>
                        <a:lumOff val="80000"/>
                        <a:shade val="30000"/>
                        <a:satMod val="115000"/>
                      </a:schemeClr>
                    </a:gs>
                    <a:gs pos="50000">
                      <a:schemeClr val="accent4">
                        <a:lumMod val="20000"/>
                        <a:lumOff val="80000"/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3402189C-5881-466D-4A37-2137FC69EB19}"/>
                    </a:ext>
                  </a:extLst>
                </p:cNvPr>
                <p:cNvSpPr/>
                <p:nvPr/>
              </p:nvSpPr>
              <p:spPr>
                <a:xfrm>
                  <a:off x="9105473" y="4354445"/>
                  <a:ext cx="248502" cy="24850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7DA9564-B98C-CB3A-117C-1B20EC5EF73B}"/>
                  </a:ext>
                </a:extLst>
              </p:cNvPr>
              <p:cNvSpPr/>
              <p:nvPr/>
            </p:nvSpPr>
            <p:spPr>
              <a:xfrm>
                <a:off x="11316928" y="-846977"/>
                <a:ext cx="5270780" cy="213594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C03CCE-CDCE-8335-7337-95D548742559}"/>
                </a:ext>
              </a:extLst>
            </p:cNvPr>
            <p:cNvGrpSpPr/>
            <p:nvPr/>
          </p:nvGrpSpPr>
          <p:grpSpPr>
            <a:xfrm>
              <a:off x="1774755" y="2621550"/>
              <a:ext cx="2766066" cy="1980332"/>
              <a:chOff x="7762151" y="3392270"/>
              <a:chExt cx="2766066" cy="198033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6F1C27-DFE6-BFB6-81A4-AD92D82F6C39}"/>
                  </a:ext>
                </a:extLst>
              </p:cNvPr>
              <p:cNvSpPr/>
              <p:nvPr/>
            </p:nvSpPr>
            <p:spPr>
              <a:xfrm>
                <a:off x="7762151" y="3392270"/>
                <a:ext cx="437174" cy="437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5ED0292-6244-C6D4-D22D-A29E4AB826BE}"/>
                  </a:ext>
                </a:extLst>
              </p:cNvPr>
              <p:cNvSpPr/>
              <p:nvPr/>
            </p:nvSpPr>
            <p:spPr>
              <a:xfrm>
                <a:off x="10091043" y="4935428"/>
                <a:ext cx="437174" cy="437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2CE3805-80B4-EFDE-8039-CD04F743CC9C}"/>
                </a:ext>
              </a:extLst>
            </p:cNvPr>
            <p:cNvGrpSpPr/>
            <p:nvPr/>
          </p:nvGrpSpPr>
          <p:grpSpPr>
            <a:xfrm>
              <a:off x="1474462" y="848081"/>
              <a:ext cx="4748008" cy="4286722"/>
              <a:chOff x="7731402" y="297019"/>
              <a:chExt cx="4748008" cy="4286722"/>
            </a:xfrm>
          </p:grpSpPr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6FC5A662-4605-A020-83E3-6BDB0FB5CBB8}"/>
                  </a:ext>
                </a:extLst>
              </p:cNvPr>
              <p:cNvSpPr/>
              <p:nvPr/>
            </p:nvSpPr>
            <p:spPr>
              <a:xfrm flipH="1">
                <a:off x="7731402" y="510593"/>
                <a:ext cx="4034531" cy="4073148"/>
              </a:xfrm>
              <a:prstGeom prst="arc">
                <a:avLst>
                  <a:gd name="adj1" fmla="val 11052663"/>
                  <a:gd name="adj2" fmla="val 15254621"/>
                </a:avLst>
              </a:prstGeom>
              <a:ln w="1270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298F5CA-C1D8-E911-B8F7-92B91928EDED}"/>
                      </a:ext>
                    </a:extLst>
                  </p:cNvPr>
                  <p:cNvSpPr txBox="1"/>
                  <p:nvPr/>
                </p:nvSpPr>
                <p:spPr>
                  <a:xfrm>
                    <a:off x="11335932" y="297019"/>
                    <a:ext cx="1143478" cy="101566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298F5CA-C1D8-E911-B8F7-92B91928ED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35932" y="297019"/>
                    <a:ext cx="1143478" cy="101566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2BE84B-5650-7030-1225-16F69ABC8E0D}"/>
              </a:ext>
            </a:extLst>
          </p:cNvPr>
          <p:cNvCxnSpPr>
            <a:cxnSpLocks/>
          </p:cNvCxnSpPr>
          <p:nvPr/>
        </p:nvCxnSpPr>
        <p:spPr>
          <a:xfrm flipV="1">
            <a:off x="6096000" y="-10866"/>
            <a:ext cx="0" cy="684317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7D6FAD-CAC5-A2A2-9F42-D45838D71EFD}"/>
              </a:ext>
            </a:extLst>
          </p:cNvPr>
          <p:cNvSpPr txBox="1"/>
          <p:nvPr/>
        </p:nvSpPr>
        <p:spPr>
          <a:xfrm>
            <a:off x="8848989" y="-23089"/>
            <a:ext cx="3330228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>
            <a:spAutoFit/>
          </a:bodyPr>
          <a:lstStyle/>
          <a:p>
            <a:pPr algn="r"/>
            <a:r>
              <a:rPr lang="en-GB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simplified view</a:t>
            </a:r>
            <a:endParaRPr lang="en-CA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8DE189-7C82-1D64-EC26-2C37F70ED7F4}"/>
              </a:ext>
            </a:extLst>
          </p:cNvPr>
          <p:cNvSpPr txBox="1"/>
          <p:nvPr/>
        </p:nvSpPr>
        <p:spPr>
          <a:xfrm>
            <a:off x="2752988" y="-3557"/>
            <a:ext cx="3330229" cy="707886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>
            <a:spAutoFit/>
          </a:bodyPr>
          <a:lstStyle/>
          <a:p>
            <a:pPr algn="r"/>
            <a:r>
              <a:rPr lang="en-GB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simplified view</a:t>
            </a:r>
            <a:endParaRPr lang="en-CA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25694E8-D826-09C2-A758-C9539DAD526D}"/>
              </a:ext>
            </a:extLst>
          </p:cNvPr>
          <p:cNvGrpSpPr/>
          <p:nvPr/>
        </p:nvGrpSpPr>
        <p:grpSpPr>
          <a:xfrm>
            <a:off x="55944" y="3573780"/>
            <a:ext cx="5811650" cy="2596036"/>
            <a:chOff x="55944" y="3573780"/>
            <a:chExt cx="5811650" cy="2596036"/>
          </a:xfrm>
        </p:grpSpPr>
        <p:sp>
          <p:nvSpPr>
            <p:cNvPr id="111" name="Partial Circle 110">
              <a:extLst>
                <a:ext uri="{FF2B5EF4-FFF2-40B4-BE49-F238E27FC236}">
                  <a16:creationId xmlns:a16="http://schemas.microsoft.com/office/drawing/2014/main" id="{BDDC1EC5-3849-068E-CBDC-4A3EAAE4D5DB}"/>
                </a:ext>
              </a:extLst>
            </p:cNvPr>
            <p:cNvSpPr/>
            <p:nvPr/>
          </p:nvSpPr>
          <p:spPr>
            <a:xfrm>
              <a:off x="164897" y="3573780"/>
              <a:ext cx="5499970" cy="2596036"/>
            </a:xfrm>
            <a:prstGeom prst="pie">
              <a:avLst>
                <a:gd name="adj1" fmla="val 20439070"/>
                <a:gd name="adj2" fmla="val 1204185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85417030-8CCF-9377-EE49-98E9488447DF}"/>
                </a:ext>
              </a:extLst>
            </p:cNvPr>
            <p:cNvSpPr/>
            <p:nvPr/>
          </p:nvSpPr>
          <p:spPr>
            <a:xfrm rot="11482979">
              <a:off x="846394" y="4498273"/>
              <a:ext cx="2560922" cy="57854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A8A01287-5B2F-2EBA-B03D-96D488754D26}"/>
                </a:ext>
              </a:extLst>
            </p:cNvPr>
            <p:cNvSpPr/>
            <p:nvPr/>
          </p:nvSpPr>
          <p:spPr>
            <a:xfrm rot="12921648">
              <a:off x="55944" y="4363910"/>
              <a:ext cx="2560922" cy="57854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4065B233-88AC-2908-6A39-4757EB2CFCE3}"/>
                </a:ext>
              </a:extLst>
            </p:cNvPr>
            <p:cNvSpPr/>
            <p:nvPr/>
          </p:nvSpPr>
          <p:spPr>
            <a:xfrm rot="10374385" flipH="1">
              <a:off x="2509428" y="4498273"/>
              <a:ext cx="2560922" cy="57854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5B478E8A-70B2-9FDB-9F11-7B40FE456913}"/>
                </a:ext>
              </a:extLst>
            </p:cNvPr>
            <p:cNvSpPr/>
            <p:nvPr/>
          </p:nvSpPr>
          <p:spPr>
            <a:xfrm rot="8678352" flipH="1">
              <a:off x="3306672" y="4408911"/>
              <a:ext cx="2560922" cy="57854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2E544E53-8827-94BC-E6BA-A0D7962C9E51}"/>
                </a:ext>
              </a:extLst>
            </p:cNvPr>
            <p:cNvSpPr/>
            <p:nvPr/>
          </p:nvSpPr>
          <p:spPr>
            <a:xfrm rot="10800000">
              <a:off x="1614841" y="4576495"/>
              <a:ext cx="2560922" cy="57854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8631ADB-1E6A-3B1D-47CA-9420553489C5}"/>
              </a:ext>
            </a:extLst>
          </p:cNvPr>
          <p:cNvGrpSpPr/>
          <p:nvPr/>
        </p:nvGrpSpPr>
        <p:grpSpPr>
          <a:xfrm>
            <a:off x="-11001" y="2075364"/>
            <a:ext cx="7554668" cy="3374111"/>
            <a:chOff x="-11001" y="2075364"/>
            <a:chExt cx="7554668" cy="337411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C90B683-A685-4E25-B2F5-FA4E29AE8633}"/>
                </a:ext>
              </a:extLst>
            </p:cNvPr>
            <p:cNvGrpSpPr/>
            <p:nvPr/>
          </p:nvGrpSpPr>
          <p:grpSpPr>
            <a:xfrm>
              <a:off x="465248" y="2075364"/>
              <a:ext cx="7078419" cy="3374111"/>
              <a:chOff x="465248" y="2075364"/>
              <a:chExt cx="7078419" cy="3374111"/>
            </a:xfrm>
          </p:grpSpPr>
          <p:sp>
            <p:nvSpPr>
              <p:cNvPr id="118" name="Arc 117">
                <a:extLst>
                  <a:ext uri="{FF2B5EF4-FFF2-40B4-BE49-F238E27FC236}">
                    <a16:creationId xmlns:a16="http://schemas.microsoft.com/office/drawing/2014/main" id="{368FFF96-91CE-7EF2-5647-522E6B0AC713}"/>
                  </a:ext>
                </a:extLst>
              </p:cNvPr>
              <p:cNvSpPr/>
              <p:nvPr/>
            </p:nvSpPr>
            <p:spPr>
              <a:xfrm>
                <a:off x="465248" y="2075364"/>
                <a:ext cx="7078419" cy="2896322"/>
              </a:xfrm>
              <a:prstGeom prst="arc">
                <a:avLst>
                  <a:gd name="adj1" fmla="val 9410921"/>
                  <a:gd name="adj2" fmla="val 11339699"/>
                </a:avLst>
              </a:prstGeom>
              <a:ln w="127000"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E70A6027-000D-2891-8D0C-A538A0AF9B2F}"/>
                  </a:ext>
                </a:extLst>
              </p:cNvPr>
              <p:cNvSpPr/>
              <p:nvPr/>
            </p:nvSpPr>
            <p:spPr>
              <a:xfrm rot="18175508">
                <a:off x="1875294" y="2462031"/>
                <a:ext cx="2862885" cy="3112004"/>
              </a:xfrm>
              <a:prstGeom prst="arc">
                <a:avLst>
                  <a:gd name="adj1" fmla="val 1293381"/>
                  <a:gd name="adj2" fmla="val 6726675"/>
                </a:avLst>
              </a:prstGeom>
              <a:ln w="127000">
                <a:solidFill>
                  <a:srgbClr val="7030A0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26AF043-7260-735F-183E-11EC68F25214}"/>
                      </a:ext>
                    </a:extLst>
                  </p:cNvPr>
                  <p:cNvSpPr txBox="1"/>
                  <p:nvPr/>
                </p:nvSpPr>
                <p:spPr>
                  <a:xfrm>
                    <a:off x="4670929" y="4223752"/>
                    <a:ext cx="1014756" cy="101566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26AF043-7260-735F-183E-11EC68F25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0929" y="4223752"/>
                    <a:ext cx="1014756" cy="101566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4A0B436E-FEF2-DF68-5667-57134B372C22}"/>
                    </a:ext>
                  </a:extLst>
                </p:cNvPr>
                <p:cNvSpPr txBox="1"/>
                <p:nvPr/>
              </p:nvSpPr>
              <p:spPr>
                <a:xfrm>
                  <a:off x="-11001" y="4237050"/>
                  <a:ext cx="1323078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4A0B436E-FEF2-DF68-5667-57134B372C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001" y="4237050"/>
                  <a:ext cx="1323078" cy="101566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85D51A-13D0-66B0-12A3-5546CCD47FE5}"/>
                  </a:ext>
                </a:extLst>
              </p:cNvPr>
              <p:cNvSpPr txBox="1"/>
              <p:nvPr/>
            </p:nvSpPr>
            <p:spPr>
              <a:xfrm>
                <a:off x="4542162" y="5373698"/>
                <a:ext cx="17026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ℝ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85D51A-13D0-66B0-12A3-5546CCD47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62" y="5373698"/>
                <a:ext cx="1702612" cy="101566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Oval 123">
            <a:extLst>
              <a:ext uri="{FF2B5EF4-FFF2-40B4-BE49-F238E27FC236}">
                <a16:creationId xmlns:a16="http://schemas.microsoft.com/office/drawing/2014/main" id="{B470C51C-D59C-422C-5377-34A171EFB68F}"/>
              </a:ext>
            </a:extLst>
          </p:cNvPr>
          <p:cNvSpPr/>
          <p:nvPr/>
        </p:nvSpPr>
        <p:spPr>
          <a:xfrm>
            <a:off x="3954465" y="4165223"/>
            <a:ext cx="437174" cy="43717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C487DF0-BB1C-798D-ECE2-4F7395C2A26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0720" y="1845360"/>
              <a:ext cx="9582840" cy="4878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C487DF0-BB1C-798D-ECE2-4F7395C2A2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11360" y="1836000"/>
                <a:ext cx="9601560" cy="4897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444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43"/>
    </mc:Choice>
    <mc:Fallback xmlns="">
      <p:transition spd="slow" advTm="80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32" grpId="0"/>
      <p:bldP spid="33" grpId="0"/>
      <p:bldP spid="26" grpId="0"/>
      <p:bldP spid="1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F0C5E-961A-D609-7167-27BC3CFB0305}"/>
                  </a:ext>
                </a:extLst>
              </p:cNvPr>
              <p:cNvSpPr txBox="1"/>
              <p:nvPr/>
            </p:nvSpPr>
            <p:spPr>
              <a:xfrm>
                <a:off x="381043" y="147596"/>
                <a:ext cx="11429914" cy="132343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double-cover of </a:t>
                </a:r>
                <a14:m>
                  <m:oMath xmlns:m="http://schemas.openxmlformats.org/officeDocument/2006/math">
                    <m:r>
                      <a:rPr lang="en-GB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GB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F0C5E-961A-D609-7167-27BC3CFB0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43" y="147596"/>
                <a:ext cx="11429914" cy="1323439"/>
              </a:xfrm>
              <a:prstGeom prst="rect">
                <a:avLst/>
              </a:prstGeom>
              <a:blipFill>
                <a:blip r:embed="rId3"/>
                <a:stretch>
                  <a:fillRect l="-3415" t="-19355" b="-42396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9351B3B-7E65-0D48-838E-4EC1A445C629}"/>
              </a:ext>
            </a:extLst>
          </p:cNvPr>
          <p:cNvGrpSpPr/>
          <p:nvPr/>
        </p:nvGrpSpPr>
        <p:grpSpPr>
          <a:xfrm>
            <a:off x="6096000" y="1967098"/>
            <a:ext cx="6096000" cy="4582822"/>
            <a:chOff x="6096000" y="1967098"/>
            <a:chExt cx="6096000" cy="45828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336F1A7-F2EA-B860-8233-C81DDB7E251D}"/>
                    </a:ext>
                  </a:extLst>
                </p:cNvPr>
                <p:cNvSpPr txBox="1"/>
                <p:nvPr/>
              </p:nvSpPr>
              <p:spPr>
                <a:xfrm>
                  <a:off x="6096000" y="5349591"/>
                  <a:ext cx="6096000" cy="1200329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1-Sphere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endParaRPr lang="en-CA" sz="7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336F1A7-F2EA-B860-8233-C81DDB7E2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349591"/>
                  <a:ext cx="6096000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18878" b="-42347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1B3126-BE0D-12A8-F8BC-CCFA0DF3EC53}"/>
                </a:ext>
              </a:extLst>
            </p:cNvPr>
            <p:cNvGrpSpPr/>
            <p:nvPr/>
          </p:nvGrpSpPr>
          <p:grpSpPr>
            <a:xfrm>
              <a:off x="7361054" y="1967098"/>
              <a:ext cx="3372552" cy="3422714"/>
              <a:chOff x="6845619" y="2157567"/>
              <a:chExt cx="4503486" cy="4570468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FC89995-3FE7-E043-C92A-C5D4C5C02F3C}"/>
                  </a:ext>
                </a:extLst>
              </p:cNvPr>
              <p:cNvSpPr/>
              <p:nvPr/>
            </p:nvSpPr>
            <p:spPr>
              <a:xfrm>
                <a:off x="6845620" y="2157567"/>
                <a:ext cx="4503485" cy="450348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88438B2-0C9B-7814-A261-BAAB0DF0CE50}"/>
                  </a:ext>
                </a:extLst>
              </p:cNvPr>
              <p:cNvSpPr/>
              <p:nvPr/>
            </p:nvSpPr>
            <p:spPr>
              <a:xfrm>
                <a:off x="8988855" y="4317429"/>
                <a:ext cx="217014" cy="21701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82F60BC5-A6D3-5EEA-67A5-96D23BD81E8D}"/>
                  </a:ext>
                </a:extLst>
              </p:cNvPr>
              <p:cNvSpPr/>
              <p:nvPr/>
            </p:nvSpPr>
            <p:spPr>
              <a:xfrm rot="16200000">
                <a:off x="6812128" y="2191058"/>
                <a:ext cx="4570468" cy="4503485"/>
              </a:xfrm>
              <a:prstGeom prst="arc">
                <a:avLst>
                  <a:gd name="adj1" fmla="val 16276885"/>
                  <a:gd name="adj2" fmla="val 5443669"/>
                </a:avLst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B3CDE1-0FDC-E11A-AB79-E816EFA4DFE2}"/>
              </a:ext>
            </a:extLst>
          </p:cNvPr>
          <p:cNvGrpSpPr/>
          <p:nvPr/>
        </p:nvGrpSpPr>
        <p:grpSpPr>
          <a:xfrm>
            <a:off x="0" y="2374461"/>
            <a:ext cx="6096000" cy="4313732"/>
            <a:chOff x="0" y="2374461"/>
            <a:chExt cx="6096000" cy="431373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73036F-13A5-0132-37DB-FEEFAB8E4725}"/>
                </a:ext>
              </a:extLst>
            </p:cNvPr>
            <p:cNvSpPr/>
            <p:nvPr/>
          </p:nvSpPr>
          <p:spPr>
            <a:xfrm>
              <a:off x="2968517" y="4060836"/>
              <a:ext cx="170049" cy="1700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EB5AEDE-0210-4F00-BD20-69262F112554}"/>
                    </a:ext>
                  </a:extLst>
                </p:cNvPr>
                <p:cNvSpPr txBox="1"/>
                <p:nvPr/>
              </p:nvSpPr>
              <p:spPr>
                <a:xfrm>
                  <a:off x="0" y="4749201"/>
                  <a:ext cx="6096000" cy="1938992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6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Real Projective Line </a:t>
                  </a:r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endParaRPr lang="en-CA" sz="6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EB5AEDE-0210-4F00-BD20-69262F112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749201"/>
                  <a:ext cx="6096000" cy="1938992"/>
                </a:xfrm>
                <a:prstGeom prst="rect">
                  <a:avLst/>
                </a:prstGeom>
                <a:blipFill>
                  <a:blip r:embed="rId5"/>
                  <a:stretch>
                    <a:fillRect t="-9434" b="-2075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E76A1FD-8456-7868-5FE2-D371781F34BB}"/>
                </a:ext>
              </a:extLst>
            </p:cNvPr>
            <p:cNvSpPr/>
            <p:nvPr/>
          </p:nvSpPr>
          <p:spPr>
            <a:xfrm>
              <a:off x="1303394" y="2374461"/>
              <a:ext cx="3528872" cy="3528872"/>
            </a:xfrm>
            <a:prstGeom prst="arc">
              <a:avLst>
                <a:gd name="adj1" fmla="val 10500981"/>
                <a:gd name="adj2" fmla="val 327726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96B4D59-464A-1D8B-2686-9B79B55B0D8F}"/>
                </a:ext>
              </a:extLst>
            </p:cNvPr>
            <p:cNvGrpSpPr/>
            <p:nvPr/>
          </p:nvGrpSpPr>
          <p:grpSpPr>
            <a:xfrm>
              <a:off x="1126495" y="4092431"/>
              <a:ext cx="3863315" cy="342563"/>
              <a:chOff x="624751" y="4095482"/>
              <a:chExt cx="4950466" cy="43896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3768F7F-460A-E1D9-FFC4-1CFC15A91C6D}"/>
                  </a:ext>
                </a:extLst>
              </p:cNvPr>
              <p:cNvSpPr/>
              <p:nvPr/>
            </p:nvSpPr>
            <p:spPr>
              <a:xfrm>
                <a:off x="5138043" y="4095482"/>
                <a:ext cx="437174" cy="437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D67267B-E78F-4BBD-B12A-385E042ADE44}"/>
                  </a:ext>
                </a:extLst>
              </p:cNvPr>
              <p:cNvSpPr/>
              <p:nvPr/>
            </p:nvSpPr>
            <p:spPr>
              <a:xfrm>
                <a:off x="624751" y="4097270"/>
                <a:ext cx="437174" cy="4371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0FCFE3-5A29-6E5F-578B-FAE7985773BC}"/>
              </a:ext>
            </a:extLst>
          </p:cNvPr>
          <p:cNvCxnSpPr>
            <a:cxnSpLocks/>
          </p:cNvCxnSpPr>
          <p:nvPr/>
        </p:nvCxnSpPr>
        <p:spPr>
          <a:xfrm>
            <a:off x="0" y="150913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6DAA099-C6DA-E654-5602-D0CA4A78A57F}"/>
              </a:ext>
            </a:extLst>
          </p:cNvPr>
          <p:cNvSpPr/>
          <p:nvPr/>
        </p:nvSpPr>
        <p:spPr>
          <a:xfrm>
            <a:off x="8557089" y="3065294"/>
            <a:ext cx="1143000" cy="970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51885-4970-A3F7-7EF3-B022F2343C04}"/>
              </a:ext>
            </a:extLst>
          </p:cNvPr>
          <p:cNvSpPr/>
          <p:nvPr/>
        </p:nvSpPr>
        <p:spPr>
          <a:xfrm>
            <a:off x="2559856" y="3653374"/>
            <a:ext cx="1143000" cy="970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3A0048D-3C37-8555-1865-1FB13B8F08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2080" y="3233520"/>
              <a:ext cx="4446720" cy="1112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3A0048D-3C37-8555-1865-1FB13B8F08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2720" y="3224160"/>
                <a:ext cx="4465440" cy="113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739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09">
        <p:fade/>
      </p:transition>
    </mc:Choice>
    <mc:Fallback xmlns="">
      <p:transition spd="med" advTm="11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0E9AFEA3-6488-3CA1-D072-DB52B5A57687}"/>
              </a:ext>
            </a:extLst>
          </p:cNvPr>
          <p:cNvGrpSpPr/>
          <p:nvPr/>
        </p:nvGrpSpPr>
        <p:grpSpPr>
          <a:xfrm>
            <a:off x="2964914" y="1726319"/>
            <a:ext cx="2918128" cy="4471281"/>
            <a:chOff x="2932664" y="1742361"/>
            <a:chExt cx="2918128" cy="4471281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AE6C5ED-1FFB-45D3-82AD-BC14D4B78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2664" y="1742361"/>
              <a:ext cx="2918128" cy="2237208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18F3E09-BA7B-D761-1F6C-067E79755B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2581" y="2906660"/>
              <a:ext cx="2888211" cy="107290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7D63D78-7EAB-2232-E306-63FF6C6FCD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2581" y="3979569"/>
              <a:ext cx="2888211" cy="110377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AFEA05E-F466-AE25-7AE6-4EA3D8DEA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2664" y="3979569"/>
              <a:ext cx="2918128" cy="223407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F890CC9-4EC2-F7E4-B8C5-055F7579F7D0}"/>
              </a:ext>
            </a:extLst>
          </p:cNvPr>
          <p:cNvGrpSpPr/>
          <p:nvPr/>
        </p:nvGrpSpPr>
        <p:grpSpPr>
          <a:xfrm>
            <a:off x="3694597" y="1713242"/>
            <a:ext cx="2213559" cy="4480697"/>
            <a:chOff x="3694597" y="1713242"/>
            <a:chExt cx="2213559" cy="448069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24CF44E-179D-E2CD-A61C-8637F13CADB9}"/>
                </a:ext>
              </a:extLst>
            </p:cNvPr>
            <p:cNvGrpSpPr/>
            <p:nvPr/>
          </p:nvGrpSpPr>
          <p:grpSpPr>
            <a:xfrm>
              <a:off x="3867015" y="1713242"/>
              <a:ext cx="2041141" cy="4480697"/>
              <a:chOff x="3867015" y="1713242"/>
              <a:chExt cx="2041141" cy="4480697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63B615A-E033-9020-B8B1-B36D895C54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7015" y="1713242"/>
                <a:ext cx="2041141" cy="155061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A04E844-17D8-4528-2EF9-2B88E3583F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13556" y="2883823"/>
                <a:ext cx="1994600" cy="739307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B1FAC15-AC74-053C-31AA-8FE03F254E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13556" y="4297128"/>
                <a:ext cx="1969486" cy="760969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6F79F8D-C7F6-D916-B26A-AE8F0662B4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90972" y="4677612"/>
                <a:ext cx="1992070" cy="1516327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F5898E-5FEA-2AA9-8A2C-371DF9C18448}"/>
                </a:ext>
              </a:extLst>
            </p:cNvPr>
            <p:cNvGrpSpPr/>
            <p:nvPr/>
          </p:nvGrpSpPr>
          <p:grpSpPr>
            <a:xfrm>
              <a:off x="3694597" y="3079798"/>
              <a:ext cx="314988" cy="1775563"/>
              <a:chOff x="5730351" y="4245321"/>
              <a:chExt cx="314988" cy="177556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3C1CE54-171B-4B82-1A9B-B9910248B4A3}"/>
                  </a:ext>
                </a:extLst>
              </p:cNvPr>
              <p:cNvSpPr/>
              <p:nvPr/>
            </p:nvSpPr>
            <p:spPr>
              <a:xfrm>
                <a:off x="5730351" y="4245321"/>
                <a:ext cx="314988" cy="31498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C9F5058-AE54-C4D9-9405-D765CF6183A4}"/>
                  </a:ext>
                </a:extLst>
              </p:cNvPr>
              <p:cNvSpPr/>
              <p:nvPr/>
            </p:nvSpPr>
            <p:spPr>
              <a:xfrm>
                <a:off x="5730351" y="4642294"/>
                <a:ext cx="314988" cy="314988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D9200A5-95C4-3E97-B120-042A6845FD4F}"/>
                  </a:ext>
                </a:extLst>
              </p:cNvPr>
              <p:cNvSpPr/>
              <p:nvPr/>
            </p:nvSpPr>
            <p:spPr>
              <a:xfrm>
                <a:off x="5730351" y="5287652"/>
                <a:ext cx="314988" cy="314988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2B58BA5-310C-FAB4-3C7A-03F32414C948}"/>
                  </a:ext>
                </a:extLst>
              </p:cNvPr>
              <p:cNvSpPr/>
              <p:nvPr/>
            </p:nvSpPr>
            <p:spPr>
              <a:xfrm>
                <a:off x="5730351" y="5705896"/>
                <a:ext cx="314988" cy="314988"/>
              </a:xfrm>
              <a:prstGeom prst="ellipse">
                <a:avLst/>
              </a:prstGeom>
              <a:solidFill>
                <a:srgbClr val="3C1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CCA12A-DBB9-FB66-307B-7E69B24DF68A}"/>
              </a:ext>
            </a:extLst>
          </p:cNvPr>
          <p:cNvGrpSpPr/>
          <p:nvPr/>
        </p:nvGrpSpPr>
        <p:grpSpPr>
          <a:xfrm>
            <a:off x="5730351" y="1555748"/>
            <a:ext cx="314988" cy="4791091"/>
            <a:chOff x="5730351" y="1555748"/>
            <a:chExt cx="314988" cy="479109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2A636F-0753-D8AE-E33E-B898DCA8A1B8}"/>
                </a:ext>
              </a:extLst>
            </p:cNvPr>
            <p:cNvSpPr/>
            <p:nvPr/>
          </p:nvSpPr>
          <p:spPr>
            <a:xfrm>
              <a:off x="5730351" y="1555748"/>
              <a:ext cx="314988" cy="3149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7F820D-34B2-CBA4-2C4E-ECF5303C2151}"/>
                </a:ext>
              </a:extLst>
            </p:cNvPr>
            <p:cNvSpPr/>
            <p:nvPr/>
          </p:nvSpPr>
          <p:spPr>
            <a:xfrm>
              <a:off x="5730351" y="2743775"/>
              <a:ext cx="314988" cy="3149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3180339-EBED-ADA1-A323-D4C50D9D6F06}"/>
                </a:ext>
              </a:extLst>
            </p:cNvPr>
            <p:cNvSpPr/>
            <p:nvPr/>
          </p:nvSpPr>
          <p:spPr>
            <a:xfrm>
              <a:off x="5730351" y="4903912"/>
              <a:ext cx="314988" cy="31498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416863-896D-5F2D-8C97-B411E49B0911}"/>
                </a:ext>
              </a:extLst>
            </p:cNvPr>
            <p:cNvSpPr/>
            <p:nvPr/>
          </p:nvSpPr>
          <p:spPr>
            <a:xfrm>
              <a:off x="5730351" y="6031851"/>
              <a:ext cx="314988" cy="31498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626531B-43C0-A1ED-E523-99CD532F1709}"/>
              </a:ext>
            </a:extLst>
          </p:cNvPr>
          <p:cNvSpPr txBox="1"/>
          <p:nvPr/>
        </p:nvSpPr>
        <p:spPr>
          <a:xfrm>
            <a:off x="0" y="-96252"/>
            <a:ext cx="11673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Perspective Projection (Video #5)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C48301-3B2D-1C16-B614-D3BD50AE7FD6}"/>
                  </a:ext>
                </a:extLst>
              </p:cNvPr>
              <p:cNvSpPr txBox="1"/>
              <p:nvPr/>
            </p:nvSpPr>
            <p:spPr>
              <a:xfrm>
                <a:off x="7054637" y="1156315"/>
                <a:ext cx="4862594" cy="6170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CA" sz="8000" b="1" dirty="0">
                    <a:solidFill>
                      <a:srgbClr val="FF6600"/>
                    </a:solidFill>
                  </a:rPr>
                  <a:t>Real Projective Line</a:t>
                </a:r>
              </a:p>
              <a:p>
                <a:pPr algn="ctr"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1500" b="0" i="1" smtClean="0">
                          <a:latin typeface="Cambria Math" panose="02040503050406030204" pitchFamily="18" charset="0"/>
                        </a:rPr>
                        <m:t>ℝ</m:t>
                      </m:r>
                      <m:sSup>
                        <m:sSupPr>
                          <m:ctrlPr>
                            <a:rPr lang="en-CA" sz="1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1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sz="1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C48301-3B2D-1C16-B614-D3BD50AE7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637" y="1156315"/>
                <a:ext cx="4862594" cy="6170920"/>
              </a:xfrm>
              <a:prstGeom prst="rect">
                <a:avLst/>
              </a:prstGeom>
              <a:blipFill>
                <a:blip r:embed="rId6"/>
                <a:stretch>
                  <a:fillRect l="-6015" t="-4249" r="-105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9021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27">
        <p:fade/>
      </p:transition>
    </mc:Choice>
    <mc:Fallback xmlns="">
      <p:transition spd="med" advTm="214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>
            <a:cxnSpLocks/>
          </p:cNvCxnSpPr>
          <p:nvPr/>
        </p:nvCxnSpPr>
        <p:spPr>
          <a:xfrm>
            <a:off x="3867015" y="1184913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28980" y="3396421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32E9D38-F9B9-567E-34E6-E6BA43F0C4BB}"/>
              </a:ext>
            </a:extLst>
          </p:cNvPr>
          <p:cNvSpPr/>
          <p:nvPr/>
        </p:nvSpPr>
        <p:spPr>
          <a:xfrm>
            <a:off x="670510" y="1676015"/>
            <a:ext cx="4583132" cy="458313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896FD1-5A0A-4A05-61C6-C1D46B3EBA00}"/>
              </a:ext>
            </a:extLst>
          </p:cNvPr>
          <p:cNvCxnSpPr>
            <a:cxnSpLocks/>
          </p:cNvCxnSpPr>
          <p:nvPr/>
        </p:nvCxnSpPr>
        <p:spPr>
          <a:xfrm rot="2700000" flipH="1">
            <a:off x="383025" y="2592694"/>
            <a:ext cx="5426195" cy="287511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9B62AB-FF42-3BCA-FEA2-C33401CA76D3}"/>
              </a:ext>
            </a:extLst>
          </p:cNvPr>
          <p:cNvCxnSpPr>
            <a:cxnSpLocks/>
          </p:cNvCxnSpPr>
          <p:nvPr/>
        </p:nvCxnSpPr>
        <p:spPr>
          <a:xfrm rot="5400000" flipH="1">
            <a:off x="250390" y="2529194"/>
            <a:ext cx="5426195" cy="287511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BD4243-ABBA-DE18-684E-D601A84B570F}"/>
              </a:ext>
            </a:extLst>
          </p:cNvPr>
          <p:cNvCxnSpPr>
            <a:cxnSpLocks/>
          </p:cNvCxnSpPr>
          <p:nvPr/>
        </p:nvCxnSpPr>
        <p:spPr>
          <a:xfrm rot="2700000" flipH="1">
            <a:off x="3973101" y="4177309"/>
            <a:ext cx="1159590" cy="61727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8FE31BF-4252-5176-3183-7DDF3DD0A9C4}"/>
              </a:ext>
            </a:extLst>
          </p:cNvPr>
          <p:cNvSpPr/>
          <p:nvPr/>
        </p:nvSpPr>
        <p:spPr>
          <a:xfrm rot="2700000">
            <a:off x="5005833" y="4502652"/>
            <a:ext cx="314988" cy="31498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0DA6C0-5DDC-F0A5-C442-2E84CD5D8977}"/>
              </a:ext>
            </a:extLst>
          </p:cNvPr>
          <p:cNvCxnSpPr>
            <a:cxnSpLocks/>
          </p:cNvCxnSpPr>
          <p:nvPr/>
        </p:nvCxnSpPr>
        <p:spPr>
          <a:xfrm flipH="1">
            <a:off x="326905" y="2387600"/>
            <a:ext cx="5381745" cy="303860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4C20BB1-977A-0FFA-4CE9-C7A7A7E09FD9}"/>
              </a:ext>
            </a:extLst>
          </p:cNvPr>
          <p:cNvCxnSpPr>
            <a:cxnSpLocks/>
          </p:cNvCxnSpPr>
          <p:nvPr/>
        </p:nvCxnSpPr>
        <p:spPr>
          <a:xfrm flipH="1">
            <a:off x="3872879" y="2796613"/>
            <a:ext cx="1074193" cy="61257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30C958BD-7756-CC97-C6FC-DB921FF687EE}"/>
              </a:ext>
            </a:extLst>
          </p:cNvPr>
          <p:cNvSpPr/>
          <p:nvPr/>
        </p:nvSpPr>
        <p:spPr>
          <a:xfrm>
            <a:off x="4781157" y="2639119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66FFDF-8E42-D524-8554-B9992F28D4FA}"/>
              </a:ext>
            </a:extLst>
          </p:cNvPr>
          <p:cNvCxnSpPr>
            <a:cxnSpLocks/>
          </p:cNvCxnSpPr>
          <p:nvPr/>
        </p:nvCxnSpPr>
        <p:spPr>
          <a:xfrm flipV="1">
            <a:off x="931942" y="3429000"/>
            <a:ext cx="2925649" cy="1666875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18A6641-BF5B-D756-0D30-3EB0F6B4BC1B}"/>
              </a:ext>
            </a:extLst>
          </p:cNvPr>
          <p:cNvSpPr/>
          <p:nvPr/>
        </p:nvSpPr>
        <p:spPr>
          <a:xfrm rot="10800000">
            <a:off x="785037" y="4933872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62138C2-80F6-3E2A-5A54-6FD03BFD1324}"/>
              </a:ext>
            </a:extLst>
          </p:cNvPr>
          <p:cNvSpPr/>
          <p:nvPr/>
        </p:nvSpPr>
        <p:spPr>
          <a:xfrm>
            <a:off x="3717943" y="3251691"/>
            <a:ext cx="314988" cy="31498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8024FC-B4AC-76B9-93F9-6C5AC86E7DFE}"/>
              </a:ext>
            </a:extLst>
          </p:cNvPr>
          <p:cNvCxnSpPr>
            <a:cxnSpLocks/>
          </p:cNvCxnSpPr>
          <p:nvPr/>
        </p:nvCxnSpPr>
        <p:spPr>
          <a:xfrm rot="2700000" flipV="1">
            <a:off x="867721" y="3021218"/>
            <a:ext cx="2924618" cy="155309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6602EAB-8A02-48D7-FC82-F0202D89B6EE}"/>
              </a:ext>
            </a:extLst>
          </p:cNvPr>
          <p:cNvSpPr/>
          <p:nvPr/>
        </p:nvSpPr>
        <p:spPr>
          <a:xfrm rot="13500000">
            <a:off x="600103" y="3159660"/>
            <a:ext cx="314988" cy="31498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8979A9-654F-13D1-2D8D-8E72D2B6FA63}"/>
              </a:ext>
            </a:extLst>
          </p:cNvPr>
          <p:cNvSpPr/>
          <p:nvPr/>
        </p:nvSpPr>
        <p:spPr>
          <a:xfrm rot="2700000">
            <a:off x="3767693" y="4139826"/>
            <a:ext cx="314988" cy="31498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D16135-9CB8-6CF3-A886-72339783FB57}"/>
              </a:ext>
            </a:extLst>
          </p:cNvPr>
          <p:cNvCxnSpPr>
            <a:cxnSpLocks/>
          </p:cNvCxnSpPr>
          <p:nvPr/>
        </p:nvCxnSpPr>
        <p:spPr>
          <a:xfrm flipH="1" flipV="1">
            <a:off x="3856560" y="5643284"/>
            <a:ext cx="213425" cy="400931"/>
          </a:xfrm>
          <a:prstGeom prst="straightConnector1">
            <a:avLst/>
          </a:prstGeom>
          <a:ln w="76200">
            <a:solidFill>
              <a:srgbClr val="AC73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31E45F8-9D29-4296-953F-4B5B8BA5ABEB}"/>
              </a:ext>
            </a:extLst>
          </p:cNvPr>
          <p:cNvSpPr/>
          <p:nvPr/>
        </p:nvSpPr>
        <p:spPr>
          <a:xfrm rot="5400000">
            <a:off x="3912314" y="5861742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87F5E0-0813-D221-586B-A2D22C5ED511}"/>
              </a:ext>
            </a:extLst>
          </p:cNvPr>
          <p:cNvCxnSpPr>
            <a:cxnSpLocks/>
          </p:cNvCxnSpPr>
          <p:nvPr/>
        </p:nvCxnSpPr>
        <p:spPr>
          <a:xfrm>
            <a:off x="1899617" y="1943687"/>
            <a:ext cx="1973262" cy="3715842"/>
          </a:xfrm>
          <a:prstGeom prst="straightConnector1">
            <a:avLst/>
          </a:prstGeom>
          <a:ln w="76200">
            <a:solidFill>
              <a:srgbClr val="AC73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A348914-FA8E-EACA-B937-CB9B1B8A0EAB}"/>
              </a:ext>
            </a:extLst>
          </p:cNvPr>
          <p:cNvSpPr/>
          <p:nvPr/>
        </p:nvSpPr>
        <p:spPr>
          <a:xfrm rot="16200000">
            <a:off x="1746632" y="1796782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11DE9CA-A238-7338-9606-9E17E8A4610D}"/>
              </a:ext>
            </a:extLst>
          </p:cNvPr>
          <p:cNvSpPr/>
          <p:nvPr/>
        </p:nvSpPr>
        <p:spPr>
          <a:xfrm rot="5400000">
            <a:off x="3708313" y="5477515"/>
            <a:ext cx="314988" cy="314988"/>
          </a:xfrm>
          <a:prstGeom prst="ellipse">
            <a:avLst/>
          </a:prstGeom>
          <a:solidFill>
            <a:srgbClr val="3A1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66992E-B777-B698-1959-B1ABFAEFBED1}"/>
                  </a:ext>
                </a:extLst>
              </p:cNvPr>
              <p:cNvSpPr txBox="1"/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66992E-B777-B698-1959-B1ABFAEF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F5229-27E7-1414-2AA9-46BD78102822}"/>
                  </a:ext>
                </a:extLst>
              </p:cNvPr>
              <p:cNvSpPr txBox="1"/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F5229-27E7-1414-2AA9-46BD78102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0A00169-F1FE-0A18-CE74-9A1F8244F8A7}"/>
              </a:ext>
            </a:extLst>
          </p:cNvPr>
          <p:cNvSpPr txBox="1"/>
          <p:nvPr/>
        </p:nvSpPr>
        <p:spPr>
          <a:xfrm>
            <a:off x="0" y="-96252"/>
            <a:ext cx="11673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Perspective Projection (Video #5)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0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977">
        <p:fade/>
      </p:transition>
    </mc:Choice>
    <mc:Fallback xmlns="">
      <p:transition spd="med" advTm="269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4" grpId="0" animBg="1"/>
      <p:bldP spid="66" grpId="0" animBg="1"/>
      <p:bldP spid="67" grpId="0" animBg="1"/>
      <p:bldP spid="27" grpId="0" animBg="1"/>
      <p:bldP spid="28" grpId="0" animBg="1"/>
      <p:bldP spid="32" grpId="0" animBg="1"/>
      <p:bldP spid="34" grpId="0" animBg="1"/>
      <p:bldP spid="35" grpId="0" animBg="1"/>
      <p:bldP spid="38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>
            <a:cxnSpLocks/>
          </p:cNvCxnSpPr>
          <p:nvPr/>
        </p:nvCxnSpPr>
        <p:spPr>
          <a:xfrm>
            <a:off x="3867015" y="1184913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28980" y="3396421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032E9D38-F9B9-567E-34E6-E6BA43F0C4BB}"/>
              </a:ext>
            </a:extLst>
          </p:cNvPr>
          <p:cNvSpPr/>
          <p:nvPr/>
        </p:nvSpPr>
        <p:spPr>
          <a:xfrm>
            <a:off x="670510" y="1676015"/>
            <a:ext cx="4583132" cy="458313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0DA6C0-5DDC-F0A5-C442-2E84CD5D8977}"/>
              </a:ext>
            </a:extLst>
          </p:cNvPr>
          <p:cNvCxnSpPr>
            <a:cxnSpLocks/>
          </p:cNvCxnSpPr>
          <p:nvPr/>
        </p:nvCxnSpPr>
        <p:spPr>
          <a:xfrm flipH="1">
            <a:off x="326905" y="2387600"/>
            <a:ext cx="5381745" cy="303860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4C20BB1-977A-0FFA-4CE9-C7A7A7E09FD9}"/>
              </a:ext>
            </a:extLst>
          </p:cNvPr>
          <p:cNvCxnSpPr>
            <a:cxnSpLocks/>
          </p:cNvCxnSpPr>
          <p:nvPr/>
        </p:nvCxnSpPr>
        <p:spPr>
          <a:xfrm flipH="1">
            <a:off x="3872879" y="2796613"/>
            <a:ext cx="1074193" cy="61257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30C958BD-7756-CC97-C6FC-DB921FF687EE}"/>
              </a:ext>
            </a:extLst>
          </p:cNvPr>
          <p:cNvSpPr/>
          <p:nvPr/>
        </p:nvSpPr>
        <p:spPr>
          <a:xfrm>
            <a:off x="4781157" y="2639119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166FFDF-8E42-D524-8554-B9992F28D4FA}"/>
              </a:ext>
            </a:extLst>
          </p:cNvPr>
          <p:cNvCxnSpPr>
            <a:cxnSpLocks/>
          </p:cNvCxnSpPr>
          <p:nvPr/>
        </p:nvCxnSpPr>
        <p:spPr>
          <a:xfrm flipV="1">
            <a:off x="931942" y="3429000"/>
            <a:ext cx="2925649" cy="1666875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18A6641-BF5B-D756-0D30-3EB0F6B4BC1B}"/>
              </a:ext>
            </a:extLst>
          </p:cNvPr>
          <p:cNvSpPr/>
          <p:nvPr/>
        </p:nvSpPr>
        <p:spPr>
          <a:xfrm rot="10800000">
            <a:off x="785037" y="4933872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62138C2-80F6-3E2A-5A54-6FD03BFD1324}"/>
              </a:ext>
            </a:extLst>
          </p:cNvPr>
          <p:cNvSpPr/>
          <p:nvPr/>
        </p:nvSpPr>
        <p:spPr>
          <a:xfrm>
            <a:off x="3717943" y="3251691"/>
            <a:ext cx="314988" cy="31498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66992E-B777-B698-1959-B1ABFAEFBED1}"/>
                  </a:ext>
                </a:extLst>
              </p:cNvPr>
              <p:cNvSpPr txBox="1"/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66992E-B777-B698-1959-B1ABFAEF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896" y="1791411"/>
                <a:ext cx="1002152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F5229-27E7-1414-2AA9-46BD78102822}"/>
                  </a:ext>
                </a:extLst>
              </p:cNvPr>
              <p:cNvSpPr txBox="1"/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1F5229-27E7-1414-2AA9-46BD78102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50" y="5265323"/>
                <a:ext cx="100215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0A00169-F1FE-0A18-CE74-9A1F8244F8A7}"/>
              </a:ext>
            </a:extLst>
          </p:cNvPr>
          <p:cNvSpPr txBox="1"/>
          <p:nvPr/>
        </p:nvSpPr>
        <p:spPr>
          <a:xfrm>
            <a:off x="0" y="-96252"/>
            <a:ext cx="11673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CA" sz="6600" dirty="0"/>
              <a:t>Perspective Projection (Video #5)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802DE1-9A89-AF30-38AE-4E5DDF3759FF}"/>
                  </a:ext>
                </a:extLst>
              </p:cNvPr>
              <p:cNvSpPr txBox="1"/>
              <p:nvPr/>
            </p:nvSpPr>
            <p:spPr>
              <a:xfrm>
                <a:off x="3956763" y="3105107"/>
                <a:ext cx="10021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CA" sz="60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802DE1-9A89-AF30-38AE-4E5DDF375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763" y="3105107"/>
                <a:ext cx="1002152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079DCC-BEDA-C5DE-6B9A-4E03C913C76C}"/>
                  </a:ext>
                </a:extLst>
              </p:cNvPr>
              <p:cNvSpPr txBox="1"/>
              <p:nvPr/>
            </p:nvSpPr>
            <p:spPr>
              <a:xfrm>
                <a:off x="5950155" y="899773"/>
                <a:ext cx="6203746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800" dirty="0"/>
                  <a:t>For every point </a:t>
                </a:r>
                <a14:m>
                  <m:oMath xmlns:m="http://schemas.openxmlformats.org/officeDocument/2006/math">
                    <m:r>
                      <a:rPr lang="en-GB" sz="4800" b="1" i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GB" sz="4800" dirty="0"/>
                  <a:t> on the real projective line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4800" dirty="0"/>
                  <a:t>,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4800" dirty="0"/>
                  <a:t>there are two points,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4800" dirty="0"/>
                  <a:t> and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4800" dirty="0"/>
                  <a:t>, on the circle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4800" dirty="0"/>
                  <a:t>.</a:t>
                </a:r>
                <a:endParaRPr lang="en-CA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079DCC-BEDA-C5DE-6B9A-4E03C913C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155" y="899773"/>
                <a:ext cx="6203746" cy="4093428"/>
              </a:xfrm>
              <a:prstGeom prst="rect">
                <a:avLst/>
              </a:prstGeom>
              <a:blipFill>
                <a:blip r:embed="rId9"/>
                <a:stretch>
                  <a:fillRect l="-4420" t="-3279" r="-6680" b="-34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35E518-7205-F634-BABE-B4135C0D5D84}"/>
                  </a:ext>
                </a:extLst>
              </p:cNvPr>
              <p:cNvSpPr txBox="1"/>
              <p:nvPr/>
            </p:nvSpPr>
            <p:spPr>
              <a:xfrm>
                <a:off x="6124233" y="4776865"/>
                <a:ext cx="5934877" cy="199484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GB" sz="6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6600" dirty="0"/>
                  <a:t>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GB" sz="5000" dirty="0">
                    <a:ea typeface="Cambria Math" panose="02040503050406030204" pitchFamily="18" charset="0"/>
                  </a:rPr>
                  <a:t>double-cover of</a:t>
                </a:r>
                <a:r>
                  <a:rPr lang="en-CA" sz="5000" dirty="0"/>
                  <a:t> </a:t>
                </a:r>
                <a14:m>
                  <m:oMath xmlns:m="http://schemas.openxmlformats.org/officeDocument/2006/math">
                    <m:r>
                      <a:rPr lang="en-GB" sz="5000" b="1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GB" sz="50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0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50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CA" sz="5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35E518-7205-F634-BABE-B4135C0D5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233" y="4776865"/>
                <a:ext cx="5934877" cy="1994841"/>
              </a:xfrm>
              <a:prstGeom prst="rect">
                <a:avLst/>
              </a:prstGeom>
              <a:blipFill>
                <a:blip r:embed="rId10"/>
                <a:stretch>
                  <a:fillRect l="-1833" b="-1428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1787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977">
        <p:fade/>
      </p:transition>
    </mc:Choice>
    <mc:Fallback xmlns="">
      <p:transition spd="med" advTm="269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5948CDA-08CD-A77D-5D0D-016841D9F3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9130" y="-572749"/>
            <a:ext cx="12464480" cy="779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A4B7D233-2757-6F32-4DC5-9AA08D856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9186"/>
            <a:ext cx="12192000" cy="69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9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F0C5E-961A-D609-7167-27BC3CFB0305}"/>
                  </a:ext>
                </a:extLst>
              </p:cNvPr>
              <p:cNvSpPr txBox="1"/>
              <p:nvPr/>
            </p:nvSpPr>
            <p:spPr>
              <a:xfrm>
                <a:off x="381043" y="147596"/>
                <a:ext cx="11429914" cy="132343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double-cover of </a:t>
                </a:r>
                <a14:m>
                  <m:oMath xmlns:m="http://schemas.openxmlformats.org/officeDocument/2006/math">
                    <m:r>
                      <a:rPr lang="en-GB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GB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F0C5E-961A-D609-7167-27BC3CFB0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43" y="147596"/>
                <a:ext cx="11429914" cy="1323439"/>
              </a:xfrm>
              <a:prstGeom prst="rect">
                <a:avLst/>
              </a:prstGeom>
              <a:blipFill>
                <a:blip r:embed="rId3"/>
                <a:stretch>
                  <a:fillRect l="-3629" t="-19355" b="-42396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0FCFE3-5A29-6E5F-578B-FAE7985773BC}"/>
              </a:ext>
            </a:extLst>
          </p:cNvPr>
          <p:cNvCxnSpPr>
            <a:cxnSpLocks/>
          </p:cNvCxnSpPr>
          <p:nvPr/>
        </p:nvCxnSpPr>
        <p:spPr>
          <a:xfrm>
            <a:off x="0" y="150913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85B720-5F4B-CBFE-A5BC-462740230DA2}"/>
              </a:ext>
            </a:extLst>
          </p:cNvPr>
          <p:cNvGrpSpPr/>
          <p:nvPr/>
        </p:nvGrpSpPr>
        <p:grpSpPr>
          <a:xfrm>
            <a:off x="0" y="1840476"/>
            <a:ext cx="6096000" cy="4847717"/>
            <a:chOff x="0" y="1840476"/>
            <a:chExt cx="6096000" cy="484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EB5AEDE-0210-4F00-BD20-69262F112554}"/>
                    </a:ext>
                  </a:extLst>
                </p:cNvPr>
                <p:cNvSpPr txBox="1"/>
                <p:nvPr/>
              </p:nvSpPr>
              <p:spPr>
                <a:xfrm>
                  <a:off x="0" y="4749201"/>
                  <a:ext cx="6096000" cy="1938992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6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Real Projective Plane </a:t>
                  </a:r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CA" sz="6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EB5AEDE-0210-4F00-BD20-69262F112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749201"/>
                  <a:ext cx="6096000" cy="1938992"/>
                </a:xfrm>
                <a:prstGeom prst="rect">
                  <a:avLst/>
                </a:prstGeom>
                <a:blipFill>
                  <a:blip r:embed="rId4"/>
                  <a:stretch>
                    <a:fillRect t="-9434" b="-2075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549AD33-81FA-97FA-A262-8DE5F1F5BC0F}"/>
                </a:ext>
              </a:extLst>
            </p:cNvPr>
            <p:cNvGrpSpPr/>
            <p:nvPr/>
          </p:nvGrpSpPr>
          <p:grpSpPr>
            <a:xfrm>
              <a:off x="991780" y="1840476"/>
              <a:ext cx="4079307" cy="4062857"/>
              <a:chOff x="1289106" y="2374461"/>
              <a:chExt cx="3543160" cy="352887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1315150-7767-A823-8C95-5D5359DDB42F}"/>
                  </a:ext>
                </a:extLst>
              </p:cNvPr>
              <p:cNvGrpSpPr/>
              <p:nvPr/>
            </p:nvGrpSpPr>
            <p:grpSpPr>
              <a:xfrm>
                <a:off x="1289106" y="3335892"/>
                <a:ext cx="3528874" cy="1551764"/>
                <a:chOff x="6845620" y="3392270"/>
                <a:chExt cx="4503485" cy="1980332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A1BB26B-39B8-82C5-5FF0-FB26AE92AFB3}"/>
                    </a:ext>
                  </a:extLst>
                </p:cNvPr>
                <p:cNvSpPr/>
                <p:nvPr/>
              </p:nvSpPr>
              <p:spPr>
                <a:xfrm>
                  <a:off x="6845620" y="3506517"/>
                  <a:ext cx="4503485" cy="1825004"/>
                </a:xfrm>
                <a:prstGeom prst="ellipse">
                  <a:avLst/>
                </a:prstGeom>
                <a:noFill/>
                <a:ln w="76200">
                  <a:solidFill>
                    <a:srgbClr val="0070C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2063F64-3F7A-81D4-6568-0AB9FC6DC95A}"/>
                    </a:ext>
                  </a:extLst>
                </p:cNvPr>
                <p:cNvSpPr/>
                <p:nvPr/>
              </p:nvSpPr>
              <p:spPr>
                <a:xfrm>
                  <a:off x="8988855" y="4317429"/>
                  <a:ext cx="217014" cy="21701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089AEA1-AA8B-534A-AFB4-7BDD16FFCC57}"/>
                    </a:ext>
                  </a:extLst>
                </p:cNvPr>
                <p:cNvGrpSpPr/>
                <p:nvPr/>
              </p:nvGrpSpPr>
              <p:grpSpPr>
                <a:xfrm>
                  <a:off x="7762151" y="3392270"/>
                  <a:ext cx="2766066" cy="1980332"/>
                  <a:chOff x="7762151" y="3392270"/>
                  <a:chExt cx="2766066" cy="1980332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89299AD2-B464-7880-1240-F6B85E4B7CB7}"/>
                      </a:ext>
                    </a:extLst>
                  </p:cNvPr>
                  <p:cNvSpPr/>
                  <p:nvPr/>
                </p:nvSpPr>
                <p:spPr>
                  <a:xfrm>
                    <a:off x="7762151" y="3392270"/>
                    <a:ext cx="437174" cy="43717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0496AC3B-8803-BF63-3C65-426713DB3BDE}"/>
                      </a:ext>
                    </a:extLst>
                  </p:cNvPr>
                  <p:cNvSpPr/>
                  <p:nvPr/>
                </p:nvSpPr>
                <p:spPr>
                  <a:xfrm>
                    <a:off x="10091043" y="4935428"/>
                    <a:ext cx="437174" cy="43717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DB00515A-78CE-CAE8-4921-9B83FF683FA8}"/>
                  </a:ext>
                </a:extLst>
              </p:cNvPr>
              <p:cNvSpPr/>
              <p:nvPr/>
            </p:nvSpPr>
            <p:spPr>
              <a:xfrm>
                <a:off x="1303394" y="2374461"/>
                <a:ext cx="3528872" cy="3528872"/>
              </a:xfrm>
              <a:prstGeom prst="arc">
                <a:avLst>
                  <a:gd name="adj1" fmla="val 10500981"/>
                  <a:gd name="adj2" fmla="val 327726"/>
                </a:avLst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5EE955-92F9-5895-8A44-54FDC591BD65}"/>
              </a:ext>
            </a:extLst>
          </p:cNvPr>
          <p:cNvGrpSpPr/>
          <p:nvPr/>
        </p:nvGrpSpPr>
        <p:grpSpPr>
          <a:xfrm>
            <a:off x="6096000" y="1699643"/>
            <a:ext cx="6096000" cy="4850277"/>
            <a:chOff x="6096000" y="1699643"/>
            <a:chExt cx="6096000" cy="4850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336F1A7-F2EA-B860-8233-C81DDB7E251D}"/>
                    </a:ext>
                  </a:extLst>
                </p:cNvPr>
                <p:cNvSpPr txBox="1"/>
                <p:nvPr/>
              </p:nvSpPr>
              <p:spPr>
                <a:xfrm>
                  <a:off x="6096000" y="5349591"/>
                  <a:ext cx="6096000" cy="1200329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2-Sphere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CA" sz="7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336F1A7-F2EA-B860-8233-C81DDB7E2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349591"/>
                  <a:ext cx="6096000" cy="1200329"/>
                </a:xfrm>
                <a:prstGeom prst="rect">
                  <a:avLst/>
                </a:prstGeom>
                <a:blipFill>
                  <a:blip r:embed="rId5"/>
                  <a:stretch>
                    <a:fillRect t="-18878" b="-42347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316A2CD-83F7-3B15-34B2-A1C33A101345}"/>
                </a:ext>
              </a:extLst>
            </p:cNvPr>
            <p:cNvGrpSpPr/>
            <p:nvPr/>
          </p:nvGrpSpPr>
          <p:grpSpPr>
            <a:xfrm>
              <a:off x="7112889" y="1699643"/>
              <a:ext cx="3839166" cy="3896268"/>
              <a:chOff x="6845619" y="2157567"/>
              <a:chExt cx="4503486" cy="45704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4EFA44B-B6CC-9411-7131-5987641ACEC8}"/>
                  </a:ext>
                </a:extLst>
              </p:cNvPr>
              <p:cNvSpPr/>
              <p:nvPr/>
            </p:nvSpPr>
            <p:spPr>
              <a:xfrm>
                <a:off x="6845620" y="2157567"/>
                <a:ext cx="4503485" cy="4503485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552943A-09A1-10F3-660D-711AF98B5878}"/>
                  </a:ext>
                </a:extLst>
              </p:cNvPr>
              <p:cNvSpPr/>
              <p:nvPr/>
            </p:nvSpPr>
            <p:spPr>
              <a:xfrm>
                <a:off x="6845620" y="3506517"/>
                <a:ext cx="4503485" cy="1825004"/>
              </a:xfrm>
              <a:prstGeom prst="ellipse">
                <a:avLst/>
              </a:prstGeom>
              <a:noFill/>
              <a:ln w="76200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5779937-5FB2-A9A8-F48B-AF6F301469A4}"/>
                  </a:ext>
                </a:extLst>
              </p:cNvPr>
              <p:cNvSpPr/>
              <p:nvPr/>
            </p:nvSpPr>
            <p:spPr>
              <a:xfrm>
                <a:off x="8988855" y="4317429"/>
                <a:ext cx="217014" cy="21701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C441D144-D4B5-60F0-5990-6400457651B4}"/>
                  </a:ext>
                </a:extLst>
              </p:cNvPr>
              <p:cNvSpPr/>
              <p:nvPr/>
            </p:nvSpPr>
            <p:spPr>
              <a:xfrm rot="16200000">
                <a:off x="6812128" y="2191058"/>
                <a:ext cx="4570468" cy="4503485"/>
              </a:xfrm>
              <a:prstGeom prst="arc">
                <a:avLst>
                  <a:gd name="adj1" fmla="val 16276885"/>
                  <a:gd name="adj2" fmla="val 5443669"/>
                </a:avLst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C7D0FD-F553-F1C7-0C92-BE4B759A87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0440" y="2306520"/>
              <a:ext cx="2578320" cy="2148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C7D0FD-F553-F1C7-0C92-BE4B759A87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1080" y="2297160"/>
                <a:ext cx="2597040" cy="2167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5891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3"/>
    </mc:Choice>
    <mc:Fallback xmlns="">
      <p:transition spd="slow" advTm="13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DE240F5-4A1F-E380-01C9-A892E6854418}"/>
              </a:ext>
            </a:extLst>
          </p:cNvPr>
          <p:cNvCxnSpPr>
            <a:cxnSpLocks/>
          </p:cNvCxnSpPr>
          <p:nvPr/>
        </p:nvCxnSpPr>
        <p:spPr>
          <a:xfrm flipH="1">
            <a:off x="3906311" y="1274202"/>
            <a:ext cx="1964660" cy="179980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6640D77-DAE4-0AC3-0EAB-815480B04D66}"/>
              </a:ext>
            </a:extLst>
          </p:cNvPr>
          <p:cNvCxnSpPr>
            <a:cxnSpLocks/>
          </p:cNvCxnSpPr>
          <p:nvPr/>
        </p:nvCxnSpPr>
        <p:spPr>
          <a:xfrm flipH="1">
            <a:off x="3886776" y="1719585"/>
            <a:ext cx="1506998" cy="138296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AD71EBF-E35D-7953-52BF-AA9A7B189153}"/>
              </a:ext>
            </a:extLst>
          </p:cNvPr>
          <p:cNvCxnSpPr>
            <a:cxnSpLocks/>
          </p:cNvCxnSpPr>
          <p:nvPr/>
        </p:nvCxnSpPr>
        <p:spPr>
          <a:xfrm>
            <a:off x="2433279" y="2873819"/>
            <a:ext cx="3990505" cy="2307589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0CB49-7910-06F8-F505-11DFCECAA8EC}"/>
              </a:ext>
            </a:extLst>
          </p:cNvPr>
          <p:cNvCxnSpPr>
            <a:cxnSpLocks/>
          </p:cNvCxnSpPr>
          <p:nvPr/>
        </p:nvCxnSpPr>
        <p:spPr>
          <a:xfrm>
            <a:off x="270321" y="3926053"/>
            <a:ext cx="6540189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5CD81CEB-B0E1-73A3-C1DC-ED12939B5F86}"/>
              </a:ext>
            </a:extLst>
          </p:cNvPr>
          <p:cNvSpPr/>
          <p:nvPr/>
        </p:nvSpPr>
        <p:spPr>
          <a:xfrm rot="16200000">
            <a:off x="1356825" y="1978041"/>
            <a:ext cx="6143413" cy="3990505"/>
          </a:xfrm>
          <a:prstGeom prst="parallelogram">
            <a:avLst>
              <a:gd name="adj" fmla="val 57827"/>
            </a:avLst>
          </a:prstGeom>
          <a:solidFill>
            <a:srgbClr val="FF6600">
              <a:alpha val="25000"/>
            </a:srgbClr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E971B7-96AB-7F99-B49D-A8551E3F629B}"/>
              </a:ext>
            </a:extLst>
          </p:cNvPr>
          <p:cNvCxnSpPr>
            <a:cxnSpLocks/>
          </p:cNvCxnSpPr>
          <p:nvPr/>
        </p:nvCxnSpPr>
        <p:spPr>
          <a:xfrm flipV="1">
            <a:off x="3002879" y="901588"/>
            <a:ext cx="0" cy="57570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810510" y="3280645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510" y="3280645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1681001" y="930038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01" y="930038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 rot="1800000">
                <a:off x="3472354" y="5796759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3472354" y="5796759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/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Real Projective Plane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blipFill>
                <a:blip r:embed="rId7"/>
                <a:stretch>
                  <a:fillRect l="-4512" t="-18785" b="-42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A27D0A0-48D0-490B-34EC-504960BED3C4}"/>
              </a:ext>
            </a:extLst>
          </p:cNvPr>
          <p:cNvCxnSpPr>
            <a:cxnSpLocks/>
          </p:cNvCxnSpPr>
          <p:nvPr/>
        </p:nvCxnSpPr>
        <p:spPr>
          <a:xfrm flipV="1">
            <a:off x="4332279" y="2016742"/>
            <a:ext cx="0" cy="3790500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58259" y="4094868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F709DC-6459-4D68-4557-F797E8CE83E0}"/>
              </a:ext>
            </a:extLst>
          </p:cNvPr>
          <p:cNvCxnSpPr>
            <a:cxnSpLocks/>
          </p:cNvCxnSpPr>
          <p:nvPr/>
        </p:nvCxnSpPr>
        <p:spPr>
          <a:xfrm>
            <a:off x="994611" y="2765101"/>
            <a:ext cx="5429175" cy="31913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/>
              <p:nvPr/>
            </p:nvSpPr>
            <p:spPr>
              <a:xfrm>
                <a:off x="6580489" y="5455836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89" y="5455836"/>
                <a:ext cx="715284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96E620B-93A2-5CAB-1200-981E8B37C7EA}"/>
              </a:ext>
            </a:extLst>
          </p:cNvPr>
          <p:cNvCxnSpPr>
            <a:cxnSpLocks/>
          </p:cNvCxnSpPr>
          <p:nvPr/>
        </p:nvCxnSpPr>
        <p:spPr>
          <a:xfrm>
            <a:off x="270321" y="3926053"/>
            <a:ext cx="4045005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1345AEC-50B2-5238-A3C5-3672FB8EF7C4}"/>
              </a:ext>
            </a:extLst>
          </p:cNvPr>
          <p:cNvCxnSpPr>
            <a:cxnSpLocks/>
          </p:cNvCxnSpPr>
          <p:nvPr/>
        </p:nvCxnSpPr>
        <p:spPr>
          <a:xfrm>
            <a:off x="6423785" y="3925923"/>
            <a:ext cx="28125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6E5580D-8F04-8C6E-E1D0-961F11EC1EE1}"/>
              </a:ext>
            </a:extLst>
          </p:cNvPr>
          <p:cNvCxnSpPr>
            <a:cxnSpLocks/>
          </p:cNvCxnSpPr>
          <p:nvPr/>
        </p:nvCxnSpPr>
        <p:spPr>
          <a:xfrm flipH="1">
            <a:off x="2974976" y="2973583"/>
            <a:ext cx="1042700" cy="961071"/>
          </a:xfrm>
          <a:prstGeom prst="straightConnector1">
            <a:avLst/>
          </a:prstGeom>
          <a:solidFill>
            <a:srgbClr val="FF0000"/>
          </a:solidFill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A04CC058-DC7A-88F2-E0E0-735F2879F416}"/>
              </a:ext>
            </a:extLst>
          </p:cNvPr>
          <p:cNvSpPr/>
          <p:nvPr/>
        </p:nvSpPr>
        <p:spPr>
          <a:xfrm>
            <a:off x="5223162" y="1464007"/>
            <a:ext cx="431688" cy="431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C67CBDE-7271-8BE5-F967-B492957F1F83}"/>
              </a:ext>
            </a:extLst>
          </p:cNvPr>
          <p:cNvCxnSpPr>
            <a:cxnSpLocks/>
          </p:cNvCxnSpPr>
          <p:nvPr/>
        </p:nvCxnSpPr>
        <p:spPr>
          <a:xfrm>
            <a:off x="5870971" y="1274202"/>
            <a:ext cx="0" cy="210554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71D31F1-94E0-496B-4E55-B8500E35983B}"/>
              </a:ext>
            </a:extLst>
          </p:cNvPr>
          <p:cNvCxnSpPr>
            <a:cxnSpLocks/>
          </p:cNvCxnSpPr>
          <p:nvPr/>
        </p:nvCxnSpPr>
        <p:spPr>
          <a:xfrm>
            <a:off x="3932162" y="3060406"/>
            <a:ext cx="12120" cy="6875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6684493-20D7-7F2C-A84F-AD83821C15AE}"/>
              </a:ext>
            </a:extLst>
          </p:cNvPr>
          <p:cNvCxnSpPr>
            <a:cxnSpLocks/>
          </p:cNvCxnSpPr>
          <p:nvPr/>
        </p:nvCxnSpPr>
        <p:spPr>
          <a:xfrm flipH="1">
            <a:off x="2996819" y="3389941"/>
            <a:ext cx="2874152" cy="5361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819C1CB-EF8E-E3D2-0B83-DB931F4707AF}"/>
              </a:ext>
            </a:extLst>
          </p:cNvPr>
          <p:cNvSpPr/>
          <p:nvPr/>
        </p:nvSpPr>
        <p:spPr>
          <a:xfrm>
            <a:off x="3748817" y="2927454"/>
            <a:ext cx="314988" cy="3149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E6C750-0150-DE15-C646-1972979CB8ED}"/>
              </a:ext>
            </a:extLst>
          </p:cNvPr>
          <p:cNvCxnSpPr>
            <a:cxnSpLocks/>
          </p:cNvCxnSpPr>
          <p:nvPr/>
        </p:nvCxnSpPr>
        <p:spPr>
          <a:xfrm>
            <a:off x="4073497" y="3927421"/>
            <a:ext cx="235028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30CFE2-B5CF-9DA0-E870-95B456F27F4B}"/>
                  </a:ext>
                </a:extLst>
              </p:cNvPr>
              <p:cNvSpPr txBox="1"/>
              <p:nvPr/>
            </p:nvSpPr>
            <p:spPr>
              <a:xfrm>
                <a:off x="7054637" y="1156315"/>
                <a:ext cx="4862594" cy="6170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400"/>
                  </a:spcAft>
                </a:pPr>
                <a:r>
                  <a:rPr lang="en-CA" sz="8000" b="1" dirty="0">
                    <a:solidFill>
                      <a:srgbClr val="FF6600"/>
                    </a:solidFill>
                  </a:rPr>
                  <a:t>Real Projective Plane</a:t>
                </a:r>
              </a:p>
              <a:p>
                <a:pPr algn="ctr"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1500" b="0" i="1" smtClean="0">
                          <a:latin typeface="Cambria Math" panose="02040503050406030204" pitchFamily="18" charset="0"/>
                        </a:rPr>
                        <m:t>ℝ</m:t>
                      </m:r>
                      <m:sSup>
                        <m:sSupPr>
                          <m:ctrlPr>
                            <a:rPr lang="en-CA" sz="1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1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1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30CFE2-B5CF-9DA0-E870-95B456F27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637" y="1156315"/>
                <a:ext cx="4862594" cy="6170920"/>
              </a:xfrm>
              <a:prstGeom prst="rect">
                <a:avLst/>
              </a:prstGeom>
              <a:blipFill>
                <a:blip r:embed="rId9"/>
                <a:stretch>
                  <a:fillRect l="-6015" t="-4249" r="-105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5800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64"/>
    </mc:Choice>
    <mc:Fallback xmlns="">
      <p:transition spd="slow" advTm="25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4" grpId="0"/>
      <p:bldP spid="120" grpId="0" animBg="1"/>
      <p:bldP spid="2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2684543" y="140280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60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782">
        <p:fade/>
      </p:transition>
    </mc:Choice>
    <mc:Fallback xmlns="">
      <p:transition spd="med" advTm="2878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9550AF-A394-8802-14CB-62F9C256657D}"/>
              </a:ext>
            </a:extLst>
          </p:cNvPr>
          <p:cNvCxnSpPr>
            <a:cxnSpLocks/>
          </p:cNvCxnSpPr>
          <p:nvPr/>
        </p:nvCxnSpPr>
        <p:spPr>
          <a:xfrm flipH="1">
            <a:off x="3894989" y="1271413"/>
            <a:ext cx="1979009" cy="1824080"/>
          </a:xfrm>
          <a:prstGeom prst="straightConnector1">
            <a:avLst/>
          </a:prstGeom>
          <a:solidFill>
            <a:srgbClr val="FF0000"/>
          </a:solidFill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DE240F5-4A1F-E380-01C9-A892E6854418}"/>
              </a:ext>
            </a:extLst>
          </p:cNvPr>
          <p:cNvCxnSpPr>
            <a:cxnSpLocks/>
          </p:cNvCxnSpPr>
          <p:nvPr/>
        </p:nvCxnSpPr>
        <p:spPr>
          <a:xfrm flipH="1">
            <a:off x="3898691" y="1266582"/>
            <a:ext cx="1964660" cy="179980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6640D77-DAE4-0AC3-0EAB-815480B04D66}"/>
              </a:ext>
            </a:extLst>
          </p:cNvPr>
          <p:cNvCxnSpPr>
            <a:cxnSpLocks/>
          </p:cNvCxnSpPr>
          <p:nvPr/>
        </p:nvCxnSpPr>
        <p:spPr>
          <a:xfrm flipH="1">
            <a:off x="3886776" y="1719585"/>
            <a:ext cx="1506998" cy="138296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AD71EBF-E35D-7953-52BF-AA9A7B189153}"/>
              </a:ext>
            </a:extLst>
          </p:cNvPr>
          <p:cNvCxnSpPr>
            <a:cxnSpLocks/>
          </p:cNvCxnSpPr>
          <p:nvPr/>
        </p:nvCxnSpPr>
        <p:spPr>
          <a:xfrm>
            <a:off x="2433279" y="2873819"/>
            <a:ext cx="3990505" cy="2307589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0CB49-7910-06F8-F505-11DFCECAA8EC}"/>
              </a:ext>
            </a:extLst>
          </p:cNvPr>
          <p:cNvCxnSpPr>
            <a:cxnSpLocks/>
          </p:cNvCxnSpPr>
          <p:nvPr/>
        </p:nvCxnSpPr>
        <p:spPr>
          <a:xfrm>
            <a:off x="270321" y="3926053"/>
            <a:ext cx="6540189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5CD81CEB-B0E1-73A3-C1DC-ED12939B5F86}"/>
              </a:ext>
            </a:extLst>
          </p:cNvPr>
          <p:cNvSpPr/>
          <p:nvPr/>
        </p:nvSpPr>
        <p:spPr>
          <a:xfrm rot="16200000">
            <a:off x="1356825" y="1978041"/>
            <a:ext cx="6143413" cy="3990505"/>
          </a:xfrm>
          <a:prstGeom prst="parallelogram">
            <a:avLst>
              <a:gd name="adj" fmla="val 57827"/>
            </a:avLst>
          </a:prstGeom>
          <a:solidFill>
            <a:srgbClr val="FF6600">
              <a:alpha val="25000"/>
            </a:srgbClr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E971B7-96AB-7F99-B49D-A8551E3F629B}"/>
              </a:ext>
            </a:extLst>
          </p:cNvPr>
          <p:cNvCxnSpPr>
            <a:cxnSpLocks/>
          </p:cNvCxnSpPr>
          <p:nvPr/>
        </p:nvCxnSpPr>
        <p:spPr>
          <a:xfrm flipV="1">
            <a:off x="3002879" y="901588"/>
            <a:ext cx="0" cy="57570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810510" y="3280645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510" y="3280645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1681001" y="930038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01" y="930038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 rot="1800000">
                <a:off x="3472354" y="5796759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3472354" y="5796759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/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Real Projective Plane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blipFill>
                <a:blip r:embed="rId7"/>
                <a:stretch>
                  <a:fillRect l="-4512" t="-18785" b="-42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A27D0A0-48D0-490B-34EC-504960BED3C4}"/>
              </a:ext>
            </a:extLst>
          </p:cNvPr>
          <p:cNvCxnSpPr>
            <a:cxnSpLocks/>
          </p:cNvCxnSpPr>
          <p:nvPr/>
        </p:nvCxnSpPr>
        <p:spPr>
          <a:xfrm flipV="1">
            <a:off x="4332279" y="2016742"/>
            <a:ext cx="0" cy="3790500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58259" y="4094868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F709DC-6459-4D68-4557-F797E8CE83E0}"/>
              </a:ext>
            </a:extLst>
          </p:cNvPr>
          <p:cNvCxnSpPr>
            <a:cxnSpLocks/>
          </p:cNvCxnSpPr>
          <p:nvPr/>
        </p:nvCxnSpPr>
        <p:spPr>
          <a:xfrm>
            <a:off x="994611" y="2765101"/>
            <a:ext cx="5429175" cy="31913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/>
              <p:nvPr/>
            </p:nvSpPr>
            <p:spPr>
              <a:xfrm>
                <a:off x="6580489" y="5455836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89" y="5455836"/>
                <a:ext cx="715284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96E620B-93A2-5CAB-1200-981E8B37C7EA}"/>
              </a:ext>
            </a:extLst>
          </p:cNvPr>
          <p:cNvCxnSpPr>
            <a:cxnSpLocks/>
          </p:cNvCxnSpPr>
          <p:nvPr/>
        </p:nvCxnSpPr>
        <p:spPr>
          <a:xfrm>
            <a:off x="270321" y="3926053"/>
            <a:ext cx="4045005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1345AEC-50B2-5238-A3C5-3672FB8EF7C4}"/>
              </a:ext>
            </a:extLst>
          </p:cNvPr>
          <p:cNvCxnSpPr>
            <a:cxnSpLocks/>
          </p:cNvCxnSpPr>
          <p:nvPr/>
        </p:nvCxnSpPr>
        <p:spPr>
          <a:xfrm>
            <a:off x="6423785" y="3925923"/>
            <a:ext cx="28125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6E5580D-8F04-8C6E-E1D0-961F11EC1EE1}"/>
              </a:ext>
            </a:extLst>
          </p:cNvPr>
          <p:cNvCxnSpPr>
            <a:cxnSpLocks/>
          </p:cNvCxnSpPr>
          <p:nvPr/>
        </p:nvCxnSpPr>
        <p:spPr>
          <a:xfrm flipH="1">
            <a:off x="127353" y="3060374"/>
            <a:ext cx="3796160" cy="3498973"/>
          </a:xfrm>
          <a:prstGeom prst="straightConnector1">
            <a:avLst/>
          </a:prstGeom>
          <a:solidFill>
            <a:srgbClr val="FF0000"/>
          </a:solidFill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C67CBDE-7271-8BE5-F967-B492957F1F83}"/>
              </a:ext>
            </a:extLst>
          </p:cNvPr>
          <p:cNvCxnSpPr>
            <a:cxnSpLocks/>
          </p:cNvCxnSpPr>
          <p:nvPr/>
        </p:nvCxnSpPr>
        <p:spPr>
          <a:xfrm>
            <a:off x="5870971" y="1274202"/>
            <a:ext cx="0" cy="210554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71D31F1-94E0-496B-4E55-B8500E35983B}"/>
              </a:ext>
            </a:extLst>
          </p:cNvPr>
          <p:cNvCxnSpPr>
            <a:cxnSpLocks/>
          </p:cNvCxnSpPr>
          <p:nvPr/>
        </p:nvCxnSpPr>
        <p:spPr>
          <a:xfrm>
            <a:off x="3932162" y="3060406"/>
            <a:ext cx="12120" cy="6875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6684493-20D7-7F2C-A84F-AD83821C15AE}"/>
              </a:ext>
            </a:extLst>
          </p:cNvPr>
          <p:cNvCxnSpPr>
            <a:cxnSpLocks/>
          </p:cNvCxnSpPr>
          <p:nvPr/>
        </p:nvCxnSpPr>
        <p:spPr>
          <a:xfrm flipH="1">
            <a:off x="2996819" y="3389941"/>
            <a:ext cx="2874152" cy="5361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819C1CB-EF8E-E3D2-0B83-DB931F4707AF}"/>
              </a:ext>
            </a:extLst>
          </p:cNvPr>
          <p:cNvSpPr/>
          <p:nvPr/>
        </p:nvSpPr>
        <p:spPr>
          <a:xfrm>
            <a:off x="3748817" y="2927454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E6C750-0150-DE15-C646-1972979CB8ED}"/>
              </a:ext>
            </a:extLst>
          </p:cNvPr>
          <p:cNvCxnSpPr>
            <a:cxnSpLocks/>
          </p:cNvCxnSpPr>
          <p:nvPr/>
        </p:nvCxnSpPr>
        <p:spPr>
          <a:xfrm>
            <a:off x="4073497" y="3927421"/>
            <a:ext cx="235028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5DAA151-1B40-83B2-43BF-0AA5B3BACD15}"/>
              </a:ext>
            </a:extLst>
          </p:cNvPr>
          <p:cNvGrpSpPr/>
          <p:nvPr/>
        </p:nvGrpSpPr>
        <p:grpSpPr>
          <a:xfrm>
            <a:off x="-234964" y="661184"/>
            <a:ext cx="6481412" cy="6577816"/>
            <a:chOff x="6845619" y="2157567"/>
            <a:chExt cx="4503486" cy="457046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786D3C-E271-9E83-C696-DBE98FAD2F84}"/>
                </a:ext>
              </a:extLst>
            </p:cNvPr>
            <p:cNvSpPr/>
            <p:nvPr/>
          </p:nvSpPr>
          <p:spPr>
            <a:xfrm>
              <a:off x="6845620" y="2157567"/>
              <a:ext cx="4503485" cy="4503485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22737B-5F3E-98AD-6110-E10828FFBA07}"/>
                </a:ext>
              </a:extLst>
            </p:cNvPr>
            <p:cNvSpPr/>
            <p:nvPr/>
          </p:nvSpPr>
          <p:spPr>
            <a:xfrm>
              <a:off x="6845620" y="3506517"/>
              <a:ext cx="4503485" cy="1825004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7D1B88-C2A6-EA2F-7347-8CD4E0CAAE58}"/>
                </a:ext>
              </a:extLst>
            </p:cNvPr>
            <p:cNvSpPr/>
            <p:nvPr/>
          </p:nvSpPr>
          <p:spPr>
            <a:xfrm>
              <a:off x="8988855" y="4317429"/>
              <a:ext cx="217014" cy="2170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C42ADDB-1571-495E-192F-08A72C516681}"/>
                </a:ext>
              </a:extLst>
            </p:cNvPr>
            <p:cNvSpPr/>
            <p:nvPr/>
          </p:nvSpPr>
          <p:spPr>
            <a:xfrm rot="16200000">
              <a:off x="6812128" y="2191058"/>
              <a:ext cx="4570468" cy="4503485"/>
            </a:xfrm>
            <a:prstGeom prst="arc">
              <a:avLst>
                <a:gd name="adj1" fmla="val 16276885"/>
                <a:gd name="adj2" fmla="val 5443669"/>
              </a:avLst>
            </a:prstGeom>
            <a:solidFill>
              <a:schemeClr val="bg1">
                <a:alpha val="0"/>
              </a:schemeClr>
            </a:solidFill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38556FAA-FFD5-D5DF-ACD2-B19883B33CF3}"/>
              </a:ext>
            </a:extLst>
          </p:cNvPr>
          <p:cNvSpPr/>
          <p:nvPr/>
        </p:nvSpPr>
        <p:spPr>
          <a:xfrm>
            <a:off x="5223162" y="1464007"/>
            <a:ext cx="431688" cy="431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0F4D2B-BA3A-3177-17B1-25FEF3FDCC94}"/>
              </a:ext>
            </a:extLst>
          </p:cNvPr>
          <p:cNvCxnSpPr>
            <a:cxnSpLocks/>
          </p:cNvCxnSpPr>
          <p:nvPr/>
        </p:nvCxnSpPr>
        <p:spPr>
          <a:xfrm>
            <a:off x="132889" y="4462507"/>
            <a:ext cx="0" cy="209962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A35231-B89E-BBEF-D3EA-F5BBEB4AB84D}"/>
              </a:ext>
            </a:extLst>
          </p:cNvPr>
          <p:cNvCxnSpPr>
            <a:cxnSpLocks/>
          </p:cNvCxnSpPr>
          <p:nvPr/>
        </p:nvCxnSpPr>
        <p:spPr>
          <a:xfrm flipH="1">
            <a:off x="132889" y="3935591"/>
            <a:ext cx="2906686" cy="54218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213F50-6E23-6AFC-A5FF-F3D1F5D67F1D}"/>
              </a:ext>
            </a:extLst>
          </p:cNvPr>
          <p:cNvCxnSpPr>
            <a:cxnSpLocks/>
          </p:cNvCxnSpPr>
          <p:nvPr/>
        </p:nvCxnSpPr>
        <p:spPr>
          <a:xfrm flipH="1">
            <a:off x="605171" y="3121023"/>
            <a:ext cx="3256563" cy="2988526"/>
          </a:xfrm>
          <a:prstGeom prst="straightConnector1">
            <a:avLst/>
          </a:prstGeom>
          <a:ln w="76200">
            <a:solidFill>
              <a:srgbClr val="39E74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546DE6C-3CB7-397F-9AFA-6E9173BE2A77}"/>
              </a:ext>
            </a:extLst>
          </p:cNvPr>
          <p:cNvSpPr/>
          <p:nvPr/>
        </p:nvSpPr>
        <p:spPr>
          <a:xfrm>
            <a:off x="388429" y="5907531"/>
            <a:ext cx="431688" cy="431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777040-2B7F-ED99-4BA2-E33A761888F6}"/>
              </a:ext>
            </a:extLst>
          </p:cNvPr>
          <p:cNvGrpSpPr/>
          <p:nvPr/>
        </p:nvGrpSpPr>
        <p:grpSpPr>
          <a:xfrm>
            <a:off x="939417" y="590396"/>
            <a:ext cx="5019185" cy="5886975"/>
            <a:chOff x="939417" y="590396"/>
            <a:chExt cx="5019185" cy="58869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EC7BC6D-DDE3-FEDE-D3FF-217ED6841052}"/>
                    </a:ext>
                  </a:extLst>
                </p:cNvPr>
                <p:cNvSpPr txBox="1"/>
                <p:nvPr/>
              </p:nvSpPr>
              <p:spPr>
                <a:xfrm>
                  <a:off x="4956450" y="590396"/>
                  <a:ext cx="100215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EC7BC6D-DDE3-FEDE-D3FF-217ED6841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6450" y="590396"/>
                  <a:ext cx="1002152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6B33F2C-AA5D-F4CE-4EFA-539E1075D5F5}"/>
                    </a:ext>
                  </a:extLst>
                </p:cNvPr>
                <p:cNvSpPr txBox="1"/>
                <p:nvPr/>
              </p:nvSpPr>
              <p:spPr>
                <a:xfrm>
                  <a:off x="939417" y="5646374"/>
                  <a:ext cx="100215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6B33F2C-AA5D-F4CE-4EFA-539E1075D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17" y="5646374"/>
                  <a:ext cx="1002152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24982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64">
        <p:fade/>
      </p:transition>
    </mc:Choice>
    <mc:Fallback xmlns="">
      <p:transition spd="med" advTm="251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9550AF-A394-8802-14CB-62F9C256657D}"/>
              </a:ext>
            </a:extLst>
          </p:cNvPr>
          <p:cNvCxnSpPr>
            <a:cxnSpLocks/>
          </p:cNvCxnSpPr>
          <p:nvPr/>
        </p:nvCxnSpPr>
        <p:spPr>
          <a:xfrm flipH="1">
            <a:off x="3894989" y="1271413"/>
            <a:ext cx="1979009" cy="1824080"/>
          </a:xfrm>
          <a:prstGeom prst="straightConnector1">
            <a:avLst/>
          </a:prstGeom>
          <a:solidFill>
            <a:srgbClr val="FF0000"/>
          </a:solidFill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DE240F5-4A1F-E380-01C9-A892E6854418}"/>
              </a:ext>
            </a:extLst>
          </p:cNvPr>
          <p:cNvCxnSpPr>
            <a:cxnSpLocks/>
          </p:cNvCxnSpPr>
          <p:nvPr/>
        </p:nvCxnSpPr>
        <p:spPr>
          <a:xfrm flipH="1">
            <a:off x="3898691" y="1266582"/>
            <a:ext cx="1964660" cy="179980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6640D77-DAE4-0AC3-0EAB-815480B04D66}"/>
              </a:ext>
            </a:extLst>
          </p:cNvPr>
          <p:cNvCxnSpPr>
            <a:cxnSpLocks/>
          </p:cNvCxnSpPr>
          <p:nvPr/>
        </p:nvCxnSpPr>
        <p:spPr>
          <a:xfrm flipH="1">
            <a:off x="3886776" y="1719585"/>
            <a:ext cx="1506998" cy="138296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AD71EBF-E35D-7953-52BF-AA9A7B189153}"/>
              </a:ext>
            </a:extLst>
          </p:cNvPr>
          <p:cNvCxnSpPr>
            <a:cxnSpLocks/>
          </p:cNvCxnSpPr>
          <p:nvPr/>
        </p:nvCxnSpPr>
        <p:spPr>
          <a:xfrm>
            <a:off x="2433279" y="2873819"/>
            <a:ext cx="3990505" cy="2307589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0CB49-7910-06F8-F505-11DFCECAA8EC}"/>
              </a:ext>
            </a:extLst>
          </p:cNvPr>
          <p:cNvCxnSpPr>
            <a:cxnSpLocks/>
          </p:cNvCxnSpPr>
          <p:nvPr/>
        </p:nvCxnSpPr>
        <p:spPr>
          <a:xfrm>
            <a:off x="270321" y="3926053"/>
            <a:ext cx="6540189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5CD81CEB-B0E1-73A3-C1DC-ED12939B5F86}"/>
              </a:ext>
            </a:extLst>
          </p:cNvPr>
          <p:cNvSpPr/>
          <p:nvPr/>
        </p:nvSpPr>
        <p:spPr>
          <a:xfrm rot="16200000">
            <a:off x="1356825" y="1978041"/>
            <a:ext cx="6143413" cy="3990505"/>
          </a:xfrm>
          <a:prstGeom prst="parallelogram">
            <a:avLst>
              <a:gd name="adj" fmla="val 57827"/>
            </a:avLst>
          </a:prstGeom>
          <a:solidFill>
            <a:srgbClr val="FF6600">
              <a:alpha val="25000"/>
            </a:srgbClr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E971B7-96AB-7F99-B49D-A8551E3F629B}"/>
              </a:ext>
            </a:extLst>
          </p:cNvPr>
          <p:cNvCxnSpPr>
            <a:cxnSpLocks/>
          </p:cNvCxnSpPr>
          <p:nvPr/>
        </p:nvCxnSpPr>
        <p:spPr>
          <a:xfrm flipV="1">
            <a:off x="3002879" y="901588"/>
            <a:ext cx="0" cy="57570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390961" y="3736968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961" y="3736968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1681001" y="930038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01" y="930038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 rot="1800000">
                <a:off x="3472354" y="5796759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3472354" y="5796759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/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Real Projective Plane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blipFill>
                <a:blip r:embed="rId7"/>
                <a:stretch>
                  <a:fillRect l="-4512" t="-18785" b="-42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A27D0A0-48D0-490B-34EC-504960BED3C4}"/>
              </a:ext>
            </a:extLst>
          </p:cNvPr>
          <p:cNvCxnSpPr>
            <a:cxnSpLocks/>
          </p:cNvCxnSpPr>
          <p:nvPr/>
        </p:nvCxnSpPr>
        <p:spPr>
          <a:xfrm flipV="1">
            <a:off x="4332279" y="2016742"/>
            <a:ext cx="0" cy="3790500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58259" y="4094868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F709DC-6459-4D68-4557-F797E8CE83E0}"/>
              </a:ext>
            </a:extLst>
          </p:cNvPr>
          <p:cNvCxnSpPr>
            <a:cxnSpLocks/>
          </p:cNvCxnSpPr>
          <p:nvPr/>
        </p:nvCxnSpPr>
        <p:spPr>
          <a:xfrm>
            <a:off x="994611" y="2765101"/>
            <a:ext cx="5429175" cy="31913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/>
              <p:nvPr/>
            </p:nvSpPr>
            <p:spPr>
              <a:xfrm>
                <a:off x="5780286" y="5669848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86" y="5669848"/>
                <a:ext cx="715284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96E620B-93A2-5CAB-1200-981E8B37C7EA}"/>
              </a:ext>
            </a:extLst>
          </p:cNvPr>
          <p:cNvCxnSpPr>
            <a:cxnSpLocks/>
          </p:cNvCxnSpPr>
          <p:nvPr/>
        </p:nvCxnSpPr>
        <p:spPr>
          <a:xfrm>
            <a:off x="270321" y="3926053"/>
            <a:ext cx="4045005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1345AEC-50B2-5238-A3C5-3672FB8EF7C4}"/>
              </a:ext>
            </a:extLst>
          </p:cNvPr>
          <p:cNvCxnSpPr>
            <a:cxnSpLocks/>
          </p:cNvCxnSpPr>
          <p:nvPr/>
        </p:nvCxnSpPr>
        <p:spPr>
          <a:xfrm>
            <a:off x="6423785" y="3925923"/>
            <a:ext cx="28125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6E5580D-8F04-8C6E-E1D0-961F11EC1EE1}"/>
              </a:ext>
            </a:extLst>
          </p:cNvPr>
          <p:cNvCxnSpPr>
            <a:cxnSpLocks/>
          </p:cNvCxnSpPr>
          <p:nvPr/>
        </p:nvCxnSpPr>
        <p:spPr>
          <a:xfrm flipH="1">
            <a:off x="127353" y="3060374"/>
            <a:ext cx="3796160" cy="3498973"/>
          </a:xfrm>
          <a:prstGeom prst="straightConnector1">
            <a:avLst/>
          </a:prstGeom>
          <a:solidFill>
            <a:srgbClr val="FF0000"/>
          </a:solidFill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C67CBDE-7271-8BE5-F967-B492957F1F83}"/>
              </a:ext>
            </a:extLst>
          </p:cNvPr>
          <p:cNvCxnSpPr>
            <a:cxnSpLocks/>
          </p:cNvCxnSpPr>
          <p:nvPr/>
        </p:nvCxnSpPr>
        <p:spPr>
          <a:xfrm>
            <a:off x="5870971" y="1274202"/>
            <a:ext cx="0" cy="210554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71D31F1-94E0-496B-4E55-B8500E35983B}"/>
              </a:ext>
            </a:extLst>
          </p:cNvPr>
          <p:cNvCxnSpPr>
            <a:cxnSpLocks/>
          </p:cNvCxnSpPr>
          <p:nvPr/>
        </p:nvCxnSpPr>
        <p:spPr>
          <a:xfrm>
            <a:off x="3932162" y="3060406"/>
            <a:ext cx="12120" cy="6875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6684493-20D7-7F2C-A84F-AD83821C15AE}"/>
              </a:ext>
            </a:extLst>
          </p:cNvPr>
          <p:cNvCxnSpPr>
            <a:cxnSpLocks/>
          </p:cNvCxnSpPr>
          <p:nvPr/>
        </p:nvCxnSpPr>
        <p:spPr>
          <a:xfrm flipH="1">
            <a:off x="2996819" y="3389941"/>
            <a:ext cx="2874152" cy="5361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819C1CB-EF8E-E3D2-0B83-DB931F4707AF}"/>
              </a:ext>
            </a:extLst>
          </p:cNvPr>
          <p:cNvSpPr/>
          <p:nvPr/>
        </p:nvSpPr>
        <p:spPr>
          <a:xfrm>
            <a:off x="3748817" y="2927454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E6C750-0150-DE15-C646-1972979CB8ED}"/>
              </a:ext>
            </a:extLst>
          </p:cNvPr>
          <p:cNvCxnSpPr>
            <a:cxnSpLocks/>
          </p:cNvCxnSpPr>
          <p:nvPr/>
        </p:nvCxnSpPr>
        <p:spPr>
          <a:xfrm>
            <a:off x="4073497" y="3927421"/>
            <a:ext cx="235028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5DAA151-1B40-83B2-43BF-0AA5B3BACD15}"/>
              </a:ext>
            </a:extLst>
          </p:cNvPr>
          <p:cNvGrpSpPr/>
          <p:nvPr/>
        </p:nvGrpSpPr>
        <p:grpSpPr>
          <a:xfrm>
            <a:off x="-234964" y="661184"/>
            <a:ext cx="6481412" cy="6577816"/>
            <a:chOff x="6845619" y="2157567"/>
            <a:chExt cx="4503486" cy="457046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786D3C-E271-9E83-C696-DBE98FAD2F84}"/>
                </a:ext>
              </a:extLst>
            </p:cNvPr>
            <p:cNvSpPr/>
            <p:nvPr/>
          </p:nvSpPr>
          <p:spPr>
            <a:xfrm>
              <a:off x="6845620" y="2157567"/>
              <a:ext cx="4503485" cy="4503485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22737B-5F3E-98AD-6110-E10828FFBA07}"/>
                </a:ext>
              </a:extLst>
            </p:cNvPr>
            <p:cNvSpPr/>
            <p:nvPr/>
          </p:nvSpPr>
          <p:spPr>
            <a:xfrm>
              <a:off x="6845620" y="3506517"/>
              <a:ext cx="4503485" cy="1825004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7D1B88-C2A6-EA2F-7347-8CD4E0CAAE58}"/>
                </a:ext>
              </a:extLst>
            </p:cNvPr>
            <p:cNvSpPr/>
            <p:nvPr/>
          </p:nvSpPr>
          <p:spPr>
            <a:xfrm>
              <a:off x="8988855" y="4317429"/>
              <a:ext cx="217014" cy="2170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C42ADDB-1571-495E-192F-08A72C516681}"/>
                </a:ext>
              </a:extLst>
            </p:cNvPr>
            <p:cNvSpPr/>
            <p:nvPr/>
          </p:nvSpPr>
          <p:spPr>
            <a:xfrm rot="16200000">
              <a:off x="6812128" y="2191058"/>
              <a:ext cx="4570468" cy="4503485"/>
            </a:xfrm>
            <a:prstGeom prst="arc">
              <a:avLst>
                <a:gd name="adj1" fmla="val 16276885"/>
                <a:gd name="adj2" fmla="val 5443669"/>
              </a:avLst>
            </a:prstGeom>
            <a:solidFill>
              <a:schemeClr val="bg1">
                <a:alpha val="0"/>
              </a:schemeClr>
            </a:solidFill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38556FAA-FFD5-D5DF-ACD2-B19883B33CF3}"/>
              </a:ext>
            </a:extLst>
          </p:cNvPr>
          <p:cNvSpPr/>
          <p:nvPr/>
        </p:nvSpPr>
        <p:spPr>
          <a:xfrm>
            <a:off x="5223162" y="1464007"/>
            <a:ext cx="431688" cy="431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0F4D2B-BA3A-3177-17B1-25FEF3FDCC94}"/>
              </a:ext>
            </a:extLst>
          </p:cNvPr>
          <p:cNvCxnSpPr>
            <a:cxnSpLocks/>
          </p:cNvCxnSpPr>
          <p:nvPr/>
        </p:nvCxnSpPr>
        <p:spPr>
          <a:xfrm>
            <a:off x="132889" y="4462507"/>
            <a:ext cx="0" cy="209962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A35231-B89E-BBEF-D3EA-F5BBEB4AB84D}"/>
              </a:ext>
            </a:extLst>
          </p:cNvPr>
          <p:cNvCxnSpPr>
            <a:cxnSpLocks/>
          </p:cNvCxnSpPr>
          <p:nvPr/>
        </p:nvCxnSpPr>
        <p:spPr>
          <a:xfrm flipH="1">
            <a:off x="132889" y="3935591"/>
            <a:ext cx="2906686" cy="54218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213F50-6E23-6AFC-A5FF-F3D1F5D67F1D}"/>
              </a:ext>
            </a:extLst>
          </p:cNvPr>
          <p:cNvCxnSpPr>
            <a:cxnSpLocks/>
          </p:cNvCxnSpPr>
          <p:nvPr/>
        </p:nvCxnSpPr>
        <p:spPr>
          <a:xfrm flipH="1">
            <a:off x="605171" y="3121023"/>
            <a:ext cx="3256563" cy="2988526"/>
          </a:xfrm>
          <a:prstGeom prst="straightConnector1">
            <a:avLst/>
          </a:prstGeom>
          <a:ln w="76200">
            <a:solidFill>
              <a:srgbClr val="39E74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546DE6C-3CB7-397F-9AFA-6E9173BE2A77}"/>
              </a:ext>
            </a:extLst>
          </p:cNvPr>
          <p:cNvSpPr/>
          <p:nvPr/>
        </p:nvSpPr>
        <p:spPr>
          <a:xfrm>
            <a:off x="388429" y="5907531"/>
            <a:ext cx="431688" cy="4316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03FF91-6EEB-FA56-7BB6-B603EC97E16C}"/>
                  </a:ext>
                </a:extLst>
              </p:cNvPr>
              <p:cNvSpPr txBox="1"/>
              <p:nvPr/>
            </p:nvSpPr>
            <p:spPr>
              <a:xfrm>
                <a:off x="6118877" y="880740"/>
                <a:ext cx="620374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400" dirty="0"/>
                  <a:t>For every point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GB" sz="4400" dirty="0"/>
                  <a:t> on the real projective plane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400" dirty="0"/>
                  <a:t>,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03FF91-6EEB-FA56-7BB6-B603EC97E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877" y="880740"/>
                <a:ext cx="6203746" cy="1446550"/>
              </a:xfrm>
              <a:prstGeom prst="rect">
                <a:avLst/>
              </a:prstGeom>
              <a:blipFill>
                <a:blip r:embed="rId9"/>
                <a:stretch>
                  <a:fillRect l="-4031" t="-8403" r="-2753" b="-193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F0407E-E4A6-D453-4545-E60E159D08BC}"/>
                  </a:ext>
                </a:extLst>
              </p:cNvPr>
              <p:cNvSpPr txBox="1"/>
              <p:nvPr/>
            </p:nvSpPr>
            <p:spPr>
              <a:xfrm>
                <a:off x="6832550" y="4853065"/>
                <a:ext cx="5226560" cy="190039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6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GB" sz="6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GB" sz="6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6600" dirty="0"/>
                  <a:t> 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GB" sz="4400" dirty="0">
                    <a:ea typeface="Cambria Math" panose="02040503050406030204" pitchFamily="18" charset="0"/>
                  </a:rPr>
                  <a:t>double-cover of</a:t>
                </a:r>
                <a:r>
                  <a:rPr lang="en-CA" sz="4400" dirty="0"/>
                  <a:t> </a:t>
                </a:r>
                <a14:m>
                  <m:oMath xmlns:m="http://schemas.openxmlformats.org/officeDocument/2006/math">
                    <m:r>
                      <a:rPr lang="en-GB" sz="4400" b="1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GB" sz="44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44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CA" sz="4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F0407E-E4A6-D453-4545-E60E159D0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550" y="4853065"/>
                <a:ext cx="5226560" cy="1900392"/>
              </a:xfrm>
              <a:prstGeom prst="rect">
                <a:avLst/>
              </a:prstGeom>
              <a:blipFill>
                <a:blip r:embed="rId10"/>
                <a:stretch>
                  <a:fillRect l="-1848" b="-12461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7E375F-31D7-3343-8287-A0E1EF1AD9B7}"/>
                  </a:ext>
                </a:extLst>
              </p:cNvPr>
              <p:cNvSpPr txBox="1"/>
              <p:nvPr/>
            </p:nvSpPr>
            <p:spPr>
              <a:xfrm>
                <a:off x="7326863" y="2378298"/>
                <a:ext cx="4698254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4400" dirty="0"/>
                  <a:t>there are two points,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4400" dirty="0"/>
                  <a:t> and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GB" sz="4400" dirty="0"/>
                  <a:t>, on the sphere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400" dirty="0"/>
                  <a:t>.</a:t>
                </a:r>
                <a:endParaRPr lang="en-CA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7E375F-31D7-3343-8287-A0E1EF1AD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863" y="2378298"/>
                <a:ext cx="4698254" cy="2123658"/>
              </a:xfrm>
              <a:prstGeom prst="rect">
                <a:avLst/>
              </a:prstGeom>
              <a:blipFill>
                <a:blip r:embed="rId11"/>
                <a:stretch>
                  <a:fillRect l="-5318" t="-5731" r="-6485" b="-12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347EED5-3418-6341-616B-4730F02CC7DA}"/>
              </a:ext>
            </a:extLst>
          </p:cNvPr>
          <p:cNvGrpSpPr/>
          <p:nvPr/>
        </p:nvGrpSpPr>
        <p:grpSpPr>
          <a:xfrm>
            <a:off x="939417" y="590396"/>
            <a:ext cx="5019185" cy="5886975"/>
            <a:chOff x="939417" y="590396"/>
            <a:chExt cx="5019185" cy="58869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848A05C-BC8E-504B-C655-0393871B0816}"/>
                    </a:ext>
                  </a:extLst>
                </p:cNvPr>
                <p:cNvSpPr txBox="1"/>
                <p:nvPr/>
              </p:nvSpPr>
              <p:spPr>
                <a:xfrm>
                  <a:off x="4956450" y="590396"/>
                  <a:ext cx="100215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848A05C-BC8E-504B-C655-0393871B0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6450" y="590396"/>
                  <a:ext cx="1002152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70EC98-157A-CC9E-6789-A8CAE6972571}"/>
                    </a:ext>
                  </a:extLst>
                </p:cNvPr>
                <p:cNvSpPr txBox="1"/>
                <p:nvPr/>
              </p:nvSpPr>
              <p:spPr>
                <a:xfrm>
                  <a:off x="939417" y="5646374"/>
                  <a:ext cx="100215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70EC98-157A-CC9E-6789-A8CAE6972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17" y="5646374"/>
                  <a:ext cx="1002152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DAEA8E-7E4C-74C6-9217-6F6A00AACCC2}"/>
                  </a:ext>
                </a:extLst>
              </p:cNvPr>
              <p:cNvSpPr txBox="1"/>
              <p:nvPr/>
            </p:nvSpPr>
            <p:spPr>
              <a:xfrm>
                <a:off x="3572480" y="2001697"/>
                <a:ext cx="100215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n-CA" sz="6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DAEA8E-7E4C-74C6-9217-6F6A00AAC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480" y="2001697"/>
                <a:ext cx="1002152" cy="1015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2155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64">
        <p:fade/>
      </p:transition>
    </mc:Choice>
    <mc:Fallback xmlns="">
      <p:transition spd="med" advTm="251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F3E09-BA7B-D761-1F6C-067E79755BDB}"/>
              </a:ext>
            </a:extLst>
          </p:cNvPr>
          <p:cNvCxnSpPr>
            <a:cxnSpLocks/>
          </p:cNvCxnSpPr>
          <p:nvPr/>
        </p:nvCxnSpPr>
        <p:spPr>
          <a:xfrm flipH="1">
            <a:off x="2967535" y="2211647"/>
            <a:ext cx="3444069" cy="17263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2CDD6E1-E7A3-13F0-7B54-B2E5A3CA4B2F}"/>
              </a:ext>
            </a:extLst>
          </p:cNvPr>
          <p:cNvSpPr/>
          <p:nvPr/>
        </p:nvSpPr>
        <p:spPr>
          <a:xfrm>
            <a:off x="3655969" y="3281214"/>
            <a:ext cx="406980" cy="4069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4AF6DF-5221-5C69-3DD9-0853860E01AC}"/>
              </a:ext>
            </a:extLst>
          </p:cNvPr>
          <p:cNvSpPr/>
          <p:nvPr/>
        </p:nvSpPr>
        <p:spPr>
          <a:xfrm>
            <a:off x="5676492" y="2347556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2905C7-24CF-A5A3-2C98-6148D940FC1A}"/>
              </a:ext>
            </a:extLst>
          </p:cNvPr>
          <p:cNvSpPr/>
          <p:nvPr/>
        </p:nvSpPr>
        <p:spPr>
          <a:xfrm>
            <a:off x="5046973" y="2658575"/>
            <a:ext cx="314988" cy="3149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6D4C02-F2AB-9AEE-F6CD-264AD80B66FF}"/>
              </a:ext>
            </a:extLst>
          </p:cNvPr>
          <p:cNvSpPr/>
          <p:nvPr/>
        </p:nvSpPr>
        <p:spPr>
          <a:xfrm>
            <a:off x="4406782" y="2972888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04E844-17D8-4528-2EF9-2B88E3583F57}"/>
              </a:ext>
            </a:extLst>
          </p:cNvPr>
          <p:cNvCxnSpPr>
            <a:cxnSpLocks/>
          </p:cNvCxnSpPr>
          <p:nvPr/>
        </p:nvCxnSpPr>
        <p:spPr>
          <a:xfrm flipH="1">
            <a:off x="3867015" y="2199775"/>
            <a:ext cx="2586627" cy="128641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5F73D4-A03B-A034-D26D-7F8CA0722D61}"/>
                  </a:ext>
                </a:extLst>
              </p:cNvPr>
              <p:cNvSpPr txBox="1"/>
              <p:nvPr/>
            </p:nvSpPr>
            <p:spPr>
              <a:xfrm>
                <a:off x="6637747" y="847850"/>
                <a:ext cx="423269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5F73D4-A03B-A034-D26D-7F8CA0722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747" y="847850"/>
                <a:ext cx="423269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9A129C-3EA7-93FF-A3FA-5E13F081350F}"/>
                  </a:ext>
                </a:extLst>
              </p:cNvPr>
              <p:cNvSpPr txBox="1"/>
              <p:nvPr/>
            </p:nvSpPr>
            <p:spPr>
              <a:xfrm>
                <a:off x="6698815" y="1918699"/>
                <a:ext cx="391748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type m:val="skw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19A129C-3EA7-93FF-A3FA-5E13F0813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815" y="1918699"/>
                <a:ext cx="3917483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695673-00D1-A009-B18B-881A6070AF5E}"/>
                  </a:ext>
                </a:extLst>
              </p:cNvPr>
              <p:cNvSpPr txBox="1"/>
              <p:nvPr/>
            </p:nvSpPr>
            <p:spPr>
              <a:xfrm>
                <a:off x="7178995" y="5219534"/>
                <a:ext cx="4186010" cy="13234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8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695673-00D1-A009-B18B-881A6070A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995" y="5219534"/>
                <a:ext cx="4186010" cy="1323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18FE1CE-F6A1-FFC5-4C41-2FEE54844A1B}"/>
              </a:ext>
            </a:extLst>
          </p:cNvPr>
          <p:cNvGrpSpPr/>
          <p:nvPr/>
        </p:nvGrpSpPr>
        <p:grpSpPr>
          <a:xfrm>
            <a:off x="4645787" y="3180918"/>
            <a:ext cx="3589851" cy="1724683"/>
            <a:chOff x="4645787" y="3180918"/>
            <a:chExt cx="3589851" cy="1724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4481E21-22D7-6AFB-B85F-DF22A9038AB5}"/>
                    </a:ext>
                  </a:extLst>
                </p:cNvPr>
                <p:cNvSpPr txBox="1"/>
                <p:nvPr/>
              </p:nvSpPr>
              <p:spPr>
                <a:xfrm>
                  <a:off x="6887770" y="3279643"/>
                  <a:ext cx="1347868" cy="16259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4481E21-22D7-6AFB-B85F-DF22A9038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7770" y="3279643"/>
                  <a:ext cx="1347868" cy="162595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6F89C28-168D-4D26-9D1E-7397FD5BC1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5787" y="3180918"/>
              <a:ext cx="2517422" cy="507276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39C89D-9C0B-5E78-DBBF-21D609824CFE}"/>
              </a:ext>
            </a:extLst>
          </p:cNvPr>
          <p:cNvGrpSpPr/>
          <p:nvPr/>
        </p:nvGrpSpPr>
        <p:grpSpPr>
          <a:xfrm>
            <a:off x="5225071" y="2882034"/>
            <a:ext cx="5012611" cy="2011605"/>
            <a:chOff x="5225071" y="2882034"/>
            <a:chExt cx="5012611" cy="20116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A4BC41D-973B-58A9-5315-391FB8E03A74}"/>
                    </a:ext>
                  </a:extLst>
                </p:cNvPr>
                <p:cNvSpPr txBox="1"/>
                <p:nvPr/>
              </p:nvSpPr>
              <p:spPr>
                <a:xfrm>
                  <a:off x="8306319" y="3261654"/>
                  <a:ext cx="1931363" cy="16319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A4BC41D-973B-58A9-5315-391FB8E03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6319" y="3261654"/>
                  <a:ext cx="1931363" cy="16319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A45738-DED7-EB44-0710-BCD27AAE27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071" y="2882034"/>
              <a:ext cx="3391985" cy="700054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B4729C-EF1F-B870-956E-FD9324DB1043}"/>
              </a:ext>
            </a:extLst>
          </p:cNvPr>
          <p:cNvGrpSpPr/>
          <p:nvPr/>
        </p:nvGrpSpPr>
        <p:grpSpPr>
          <a:xfrm>
            <a:off x="5921923" y="2526781"/>
            <a:ext cx="5663628" cy="2347472"/>
            <a:chOff x="5921923" y="2526781"/>
            <a:chExt cx="5663628" cy="2347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CB4D2D-E40B-7CC1-D502-3B730F68B438}"/>
                    </a:ext>
                  </a:extLst>
                </p:cNvPr>
                <p:cNvSpPr txBox="1"/>
                <p:nvPr/>
              </p:nvSpPr>
              <p:spPr>
                <a:xfrm>
                  <a:off x="10237682" y="3251693"/>
                  <a:ext cx="1347869" cy="1622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1CB4D2D-E40B-7CC1-D502-3B730F68B4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7682" y="3251693"/>
                  <a:ext cx="1347869" cy="162256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27A617-D2DE-0F68-AB22-BBA533318B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21923" y="2526781"/>
              <a:ext cx="4593677" cy="107651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9AD8D89-AF94-C746-375F-2F19F96FCC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02680" y="640800"/>
              <a:ext cx="1731600" cy="1042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9AD8D89-AF94-C746-375F-2F19F96FCC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93320" y="631440"/>
                <a:ext cx="1750320" cy="10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F43DF8-4AB6-BE3D-4B82-1A08BE5E7EEE}"/>
                  </a:ext>
                </a:extLst>
              </p:cNvPr>
              <p:cNvSpPr txBox="1"/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Real Projective Plane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F43DF8-4AB6-BE3D-4B82-1A08BE5E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blipFill>
                <a:blip r:embed="rId15"/>
                <a:stretch>
                  <a:fillRect l="-4512" t="-18785" b="-42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801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66"/>
    </mc:Choice>
    <mc:Fallback xmlns="">
      <p:transition spd="slow" advTm="43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7" grpId="0" animBg="1"/>
      <p:bldP spid="14" grpId="0" animBg="1"/>
      <p:bldP spid="19" grpId="0"/>
      <p:bldP spid="20" grpId="0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185487-6988-5A86-275A-9463303BC744}"/>
              </a:ext>
            </a:extLst>
          </p:cNvPr>
          <p:cNvGrpSpPr/>
          <p:nvPr/>
        </p:nvGrpSpPr>
        <p:grpSpPr>
          <a:xfrm>
            <a:off x="203995" y="932266"/>
            <a:ext cx="5751096" cy="5816132"/>
            <a:chOff x="1217039" y="1276773"/>
            <a:chExt cx="4173108" cy="4220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E265-BBD4-9EBB-9DE4-5810B8C11EA7}"/>
                </a:ext>
              </a:extLst>
            </p:cNvPr>
            <p:cNvSpPr/>
            <p:nvPr/>
          </p:nvSpPr>
          <p:spPr>
            <a:xfrm>
              <a:off x="1217039" y="1348032"/>
              <a:ext cx="4149041" cy="4149041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34586-2E45-B86F-3126-6093974A9D1C}"/>
                </a:ext>
              </a:extLst>
            </p:cNvPr>
            <p:cNvGrpSpPr/>
            <p:nvPr/>
          </p:nvGrpSpPr>
          <p:grpSpPr>
            <a:xfrm>
              <a:off x="1241103" y="1276773"/>
              <a:ext cx="4149044" cy="4177402"/>
              <a:chOff x="2540880" y="3428999"/>
              <a:chExt cx="1645742" cy="165699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10CB49-7910-06F8-F505-11DFCECAA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880" y="4299504"/>
                <a:ext cx="164574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AE971B7-96AB-7F99-B49D-A8551E3F6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27368" y="3428999"/>
                <a:ext cx="0" cy="165699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2E2B53-F5D5-1380-A374-FFFC430C64BC}"/>
              </a:ext>
            </a:extLst>
          </p:cNvPr>
          <p:cNvCxnSpPr/>
          <p:nvPr/>
        </p:nvCxnSpPr>
        <p:spPr>
          <a:xfrm>
            <a:off x="3859078" y="1185530"/>
            <a:ext cx="0" cy="5418418"/>
          </a:xfrm>
          <a:prstGeom prst="line">
            <a:avLst/>
          </a:prstGeom>
          <a:ln w="762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91952"/>
                <a:ext cx="71528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355" y="755517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015" y="6009834"/>
                <a:ext cx="155523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F3E09-BA7B-D761-1F6C-067E79755BDB}"/>
              </a:ext>
            </a:extLst>
          </p:cNvPr>
          <p:cNvCxnSpPr>
            <a:cxnSpLocks/>
          </p:cNvCxnSpPr>
          <p:nvPr/>
        </p:nvCxnSpPr>
        <p:spPr>
          <a:xfrm flipH="1">
            <a:off x="2967535" y="2211647"/>
            <a:ext cx="3444069" cy="172637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1369872" y="3623130"/>
            <a:ext cx="1420965" cy="1107996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B84AF6DF-5221-5C69-3DD9-0853860E01AC}"/>
              </a:ext>
            </a:extLst>
          </p:cNvPr>
          <p:cNvSpPr/>
          <p:nvPr/>
        </p:nvSpPr>
        <p:spPr>
          <a:xfrm>
            <a:off x="5676492" y="2347556"/>
            <a:ext cx="314988" cy="3149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7C48345-85B7-CF57-6EDB-17E66ABDBB0D}"/>
              </a:ext>
            </a:extLst>
          </p:cNvPr>
          <p:cNvSpPr/>
          <p:nvPr/>
        </p:nvSpPr>
        <p:spPr>
          <a:xfrm>
            <a:off x="3655969" y="3281214"/>
            <a:ext cx="406980" cy="4069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2905C7-24CF-A5A3-2C98-6148D940FC1A}"/>
              </a:ext>
            </a:extLst>
          </p:cNvPr>
          <p:cNvSpPr/>
          <p:nvPr/>
        </p:nvSpPr>
        <p:spPr>
          <a:xfrm>
            <a:off x="5046973" y="2658575"/>
            <a:ext cx="314988" cy="31498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6D4C02-F2AB-9AEE-F6CD-264AD80B66FF}"/>
              </a:ext>
            </a:extLst>
          </p:cNvPr>
          <p:cNvSpPr/>
          <p:nvPr/>
        </p:nvSpPr>
        <p:spPr>
          <a:xfrm>
            <a:off x="4406782" y="2972888"/>
            <a:ext cx="314988" cy="31498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04E844-17D8-4528-2EF9-2B88E3583F57}"/>
              </a:ext>
            </a:extLst>
          </p:cNvPr>
          <p:cNvCxnSpPr>
            <a:cxnSpLocks/>
          </p:cNvCxnSpPr>
          <p:nvPr/>
        </p:nvCxnSpPr>
        <p:spPr>
          <a:xfrm flipH="1">
            <a:off x="3867015" y="2199775"/>
            <a:ext cx="2586627" cy="1286412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5F73D4-A03B-A034-D26D-7F8CA0722D61}"/>
                  </a:ext>
                </a:extLst>
              </p:cNvPr>
              <p:cNvSpPr txBox="1"/>
              <p:nvPr/>
            </p:nvSpPr>
            <p:spPr>
              <a:xfrm>
                <a:off x="6637747" y="847850"/>
                <a:ext cx="423269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5F73D4-A03B-A034-D26D-7F8CA0722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747" y="847850"/>
                <a:ext cx="4232697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481E21-22D7-6AFB-B85F-DF22A9038AB5}"/>
                  </a:ext>
                </a:extLst>
              </p:cNvPr>
              <p:cNvSpPr txBox="1"/>
              <p:nvPr/>
            </p:nvSpPr>
            <p:spPr>
              <a:xfrm>
                <a:off x="6887770" y="3279643"/>
                <a:ext cx="1347868" cy="1625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481E21-22D7-6AFB-B85F-DF22A9038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770" y="3279643"/>
                <a:ext cx="1347868" cy="16259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A4BC41D-973B-58A9-5315-391FB8E03A74}"/>
                  </a:ext>
                </a:extLst>
              </p:cNvPr>
              <p:cNvSpPr txBox="1"/>
              <p:nvPr/>
            </p:nvSpPr>
            <p:spPr>
              <a:xfrm>
                <a:off x="8306319" y="3261654"/>
                <a:ext cx="1931363" cy="1631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CA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A4BC41D-973B-58A9-5315-391FB8E03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319" y="3261654"/>
                <a:ext cx="1931363" cy="16319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CB4D2D-E40B-7CC1-D502-3B730F68B438}"/>
                  </a:ext>
                </a:extLst>
              </p:cNvPr>
              <p:cNvSpPr txBox="1"/>
              <p:nvPr/>
            </p:nvSpPr>
            <p:spPr>
              <a:xfrm>
                <a:off x="10237682" y="3251693"/>
                <a:ext cx="1347869" cy="1622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CA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CB4D2D-E40B-7CC1-D502-3B730F68B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682" y="3251693"/>
                <a:ext cx="1347869" cy="16225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F89C28-168D-4D26-9D1E-7397FD5BC10D}"/>
              </a:ext>
            </a:extLst>
          </p:cNvPr>
          <p:cNvCxnSpPr>
            <a:cxnSpLocks/>
          </p:cNvCxnSpPr>
          <p:nvPr/>
        </p:nvCxnSpPr>
        <p:spPr>
          <a:xfrm flipH="1" flipV="1">
            <a:off x="4645787" y="3180918"/>
            <a:ext cx="2517422" cy="507276"/>
          </a:xfrm>
          <a:prstGeom prst="straightConnector1">
            <a:avLst/>
          </a:prstGeom>
          <a:ln w="38100">
            <a:solidFill>
              <a:srgbClr val="7030A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A45738-DED7-EB44-0710-BCD27AAE27CE}"/>
              </a:ext>
            </a:extLst>
          </p:cNvPr>
          <p:cNvCxnSpPr>
            <a:cxnSpLocks/>
          </p:cNvCxnSpPr>
          <p:nvPr/>
        </p:nvCxnSpPr>
        <p:spPr>
          <a:xfrm flipH="1" flipV="1">
            <a:off x="5225071" y="2882034"/>
            <a:ext cx="3391985" cy="700054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EFBE31-D2AD-801E-5D54-1BFFE8315E52}"/>
              </a:ext>
            </a:extLst>
          </p:cNvPr>
          <p:cNvGrpSpPr/>
          <p:nvPr/>
        </p:nvGrpSpPr>
        <p:grpSpPr>
          <a:xfrm>
            <a:off x="3970824" y="3596069"/>
            <a:ext cx="3687234" cy="3053051"/>
            <a:chOff x="3970824" y="3596069"/>
            <a:chExt cx="3687234" cy="30530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39E63-EF01-B5BB-D694-C5186F97BA50}"/>
                    </a:ext>
                  </a:extLst>
                </p:cNvPr>
                <p:cNvSpPr txBox="1"/>
                <p:nvPr/>
              </p:nvSpPr>
              <p:spPr>
                <a:xfrm>
                  <a:off x="6079036" y="5017135"/>
                  <a:ext cx="1579022" cy="16319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39E63-EF01-B5BB-D694-C5186F97B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9036" y="5017135"/>
                  <a:ext cx="1579022" cy="16319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F32D46E-1DD3-3A6B-F1D8-74FC860C02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0824" y="3596069"/>
              <a:ext cx="2407935" cy="2166938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092F4C-E5BD-6C73-76C8-7F2B842D6767}"/>
              </a:ext>
            </a:extLst>
          </p:cNvPr>
          <p:cNvGrpSpPr/>
          <p:nvPr/>
        </p:nvGrpSpPr>
        <p:grpSpPr>
          <a:xfrm>
            <a:off x="7370661" y="4873249"/>
            <a:ext cx="2775062" cy="1919756"/>
            <a:chOff x="7370661" y="4873249"/>
            <a:chExt cx="2775062" cy="1919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5E7F9F6-8519-194E-6079-56A8DC8AD06C}"/>
                    </a:ext>
                  </a:extLst>
                </p:cNvPr>
                <p:cNvSpPr txBox="1"/>
                <p:nvPr/>
              </p:nvSpPr>
              <p:spPr>
                <a:xfrm>
                  <a:off x="8026233" y="4873249"/>
                  <a:ext cx="2119490" cy="1919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6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en-CA" sz="6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6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CA" sz="6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5E7F9F6-8519-194E-6079-56A8DC8AD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233" y="4873249"/>
                  <a:ext cx="2119490" cy="191975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8BEC2E-9A70-A2D5-A0E5-DCF70E939A76}"/>
                    </a:ext>
                  </a:extLst>
                </p:cNvPr>
                <p:cNvSpPr txBox="1"/>
                <p:nvPr/>
              </p:nvSpPr>
              <p:spPr>
                <a:xfrm>
                  <a:off x="7370661" y="5371462"/>
                  <a:ext cx="85953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8BEC2E-9A70-A2D5-A0E5-DCF70E939A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0661" y="5371462"/>
                  <a:ext cx="859531" cy="92333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638D95-8DDF-A84A-0305-49EB6B6A1EAF}"/>
              </a:ext>
            </a:extLst>
          </p:cNvPr>
          <p:cNvGrpSpPr/>
          <p:nvPr/>
        </p:nvGrpSpPr>
        <p:grpSpPr>
          <a:xfrm>
            <a:off x="9842754" y="4873249"/>
            <a:ext cx="2466636" cy="1941557"/>
            <a:chOff x="9842754" y="4873249"/>
            <a:chExt cx="2466636" cy="1941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ACB3FD-9321-F17B-E1B9-A6A59BFE9D82}"/>
                    </a:ext>
                  </a:extLst>
                </p:cNvPr>
                <p:cNvSpPr txBox="1"/>
                <p:nvPr/>
              </p:nvSpPr>
              <p:spPr>
                <a:xfrm>
                  <a:off x="10399315" y="4873249"/>
                  <a:ext cx="1910075" cy="19415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5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5400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en-CA" sz="54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z="54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z="54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ACB3FD-9321-F17B-E1B9-A6A59BFE9D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9315" y="4873249"/>
                  <a:ext cx="1910075" cy="19415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994C68-BD34-C465-109D-90453578F792}"/>
                    </a:ext>
                  </a:extLst>
                </p:cNvPr>
                <p:cNvSpPr txBox="1"/>
                <p:nvPr/>
              </p:nvSpPr>
              <p:spPr>
                <a:xfrm>
                  <a:off x="9842754" y="5371462"/>
                  <a:ext cx="859531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5994C68-BD34-C465-109D-90453578F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2754" y="5371462"/>
                  <a:ext cx="859531" cy="9233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AA641C-5640-5617-02D7-CC54F6E03654}"/>
                  </a:ext>
                </a:extLst>
              </p:cNvPr>
              <p:cNvSpPr txBox="1"/>
              <p:nvPr/>
            </p:nvSpPr>
            <p:spPr>
              <a:xfrm>
                <a:off x="6698815" y="1918699"/>
                <a:ext cx="391748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type m:val="skw"/>
                        <m:ctrlPr>
                          <a:rPr lang="en-CA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CA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6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AA641C-5640-5617-02D7-CC54F6E03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815" y="1918699"/>
                <a:ext cx="3917483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F9B50B-B2B0-B240-6185-EBF74EC9E9EE}"/>
              </a:ext>
            </a:extLst>
          </p:cNvPr>
          <p:cNvCxnSpPr>
            <a:cxnSpLocks/>
          </p:cNvCxnSpPr>
          <p:nvPr/>
        </p:nvCxnSpPr>
        <p:spPr>
          <a:xfrm flipH="1" flipV="1">
            <a:off x="5921923" y="2526781"/>
            <a:ext cx="4593677" cy="1076516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035263B-1624-ED74-AA79-1F1CEBF80B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13360" y="2899080"/>
              <a:ext cx="395280" cy="539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035263B-1624-ED74-AA79-1F1CEBF80B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04000" y="2889720"/>
                <a:ext cx="41400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937601-7D9B-955A-CB83-81958350C23E}"/>
                  </a:ext>
                </a:extLst>
              </p:cNvPr>
              <p:cNvSpPr txBox="1"/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Real Projective Plane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937601-7D9B-955A-CB83-81958350C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blipFill>
                <a:blip r:embed="rId19"/>
                <a:stretch>
                  <a:fillRect l="-4512" t="-18785" b="-42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7557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907">
        <p:fade/>
      </p:transition>
    </mc:Choice>
    <mc:Fallback xmlns="">
      <p:transition spd="med" advTm="249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F0C5E-961A-D609-7167-27BC3CFB0305}"/>
                  </a:ext>
                </a:extLst>
              </p:cNvPr>
              <p:cNvSpPr txBox="1"/>
              <p:nvPr/>
            </p:nvSpPr>
            <p:spPr>
              <a:xfrm>
                <a:off x="381043" y="147596"/>
                <a:ext cx="11429914" cy="132343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double-cover of </a:t>
                </a:r>
                <a14:m>
                  <m:oMath xmlns:m="http://schemas.openxmlformats.org/officeDocument/2006/math">
                    <m:r>
                      <a:rPr lang="en-GB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GB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F0C5E-961A-D609-7167-27BC3CFB0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43" y="147596"/>
                <a:ext cx="11429914" cy="1323439"/>
              </a:xfrm>
              <a:prstGeom prst="rect">
                <a:avLst/>
              </a:prstGeom>
              <a:blipFill>
                <a:blip r:embed="rId2"/>
                <a:stretch>
                  <a:fillRect l="-3629" t="-19355" b="-42396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0FCFE3-5A29-6E5F-578B-FAE7985773BC}"/>
              </a:ext>
            </a:extLst>
          </p:cNvPr>
          <p:cNvCxnSpPr>
            <a:cxnSpLocks/>
          </p:cNvCxnSpPr>
          <p:nvPr/>
        </p:nvCxnSpPr>
        <p:spPr>
          <a:xfrm>
            <a:off x="0" y="150913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FB9734-7811-D2DF-F71C-640FA1A9F5A2}"/>
                  </a:ext>
                </a:extLst>
              </p:cNvPr>
              <p:cNvSpPr txBox="1"/>
              <p:nvPr/>
            </p:nvSpPr>
            <p:spPr>
              <a:xfrm>
                <a:off x="6229350" y="3005807"/>
                <a:ext cx="6096000" cy="84638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FB9734-7811-D2DF-F71C-640FA1A9F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0" y="3005807"/>
                <a:ext cx="6096000" cy="846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36F1A7-F2EA-B860-8233-C81DDB7E251D}"/>
                  </a:ext>
                </a:extLst>
              </p:cNvPr>
              <p:cNvSpPr txBox="1"/>
              <p:nvPr/>
            </p:nvSpPr>
            <p:spPr>
              <a:xfrm>
                <a:off x="6096000" y="5288339"/>
                <a:ext cx="6096000" cy="120032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7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3-Sphere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7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sz="7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36F1A7-F2EA-B860-8233-C81DDB7E2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88339"/>
                <a:ext cx="6096000" cy="1200329"/>
              </a:xfrm>
              <a:prstGeom prst="rect">
                <a:avLst/>
              </a:prstGeom>
              <a:blipFill>
                <a:blip r:embed="rId4"/>
                <a:stretch>
                  <a:fillRect t="-18878" b="-42347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C50B04-8C98-AFD6-21C0-54A4AD0344FD}"/>
                  </a:ext>
                </a:extLst>
              </p:cNvPr>
              <p:cNvSpPr txBox="1"/>
              <p:nvPr/>
            </p:nvSpPr>
            <p:spPr>
              <a:xfrm>
                <a:off x="7924800" y="1931369"/>
                <a:ext cx="2133600" cy="272382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effectLst>
                <a:softEdge rad="3175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16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CA" sz="16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C50B04-8C98-AFD6-21C0-54A4AD034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1931369"/>
                <a:ext cx="2133600" cy="27238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317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11FBEAF-BAE9-BE0A-AB33-A676F010646B}"/>
              </a:ext>
            </a:extLst>
          </p:cNvPr>
          <p:cNvGrpSpPr/>
          <p:nvPr/>
        </p:nvGrpSpPr>
        <p:grpSpPr>
          <a:xfrm>
            <a:off x="0" y="1943740"/>
            <a:ext cx="6096000" cy="4914260"/>
            <a:chOff x="0" y="1943740"/>
            <a:chExt cx="6096000" cy="49142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EB5AEDE-0210-4F00-BD20-69262F112554}"/>
                    </a:ext>
                  </a:extLst>
                </p:cNvPr>
                <p:cNvSpPr txBox="1"/>
                <p:nvPr/>
              </p:nvSpPr>
              <p:spPr>
                <a:xfrm>
                  <a:off x="0" y="4919008"/>
                  <a:ext cx="6096000" cy="1938992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6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Real Projective Space </a:t>
                  </a:r>
                  <a14:m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  <m:sSup>
                        <m:sSupPr>
                          <m:ctrlPr>
                            <a:rPr lang="en-GB" sz="6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6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endParaRPr lang="en-CA" sz="6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EB5AEDE-0210-4F00-BD20-69262F112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919008"/>
                  <a:ext cx="6096000" cy="1938992"/>
                </a:xfrm>
                <a:prstGeom prst="rect">
                  <a:avLst/>
                </a:prstGeom>
                <a:blipFill>
                  <a:blip r:embed="rId6"/>
                  <a:stretch>
                    <a:fillRect t="-9748" b="-2075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AD214E3-6A7A-5A18-C519-3052B398DD62}"/>
                    </a:ext>
                  </a:extLst>
                </p:cNvPr>
                <p:cNvSpPr txBox="1"/>
                <p:nvPr/>
              </p:nvSpPr>
              <p:spPr>
                <a:xfrm>
                  <a:off x="1962150" y="1943740"/>
                  <a:ext cx="2133600" cy="272382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softEdge rad="3175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GB" sz="16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a14:m>
                  <a:r>
                    <a:rPr lang="en-CA" sz="16600" dirty="0">
                      <a:solidFill>
                        <a:srgbClr val="FF66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AD214E3-6A7A-5A18-C519-3052B398D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150" y="1943740"/>
                  <a:ext cx="2133600" cy="272382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317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23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2" grpId="0"/>
      <p:bldP spid="4" grpId="0" animBg="1"/>
      <p:bldP spid="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DE240F5-4A1F-E380-01C9-A892E6854418}"/>
              </a:ext>
            </a:extLst>
          </p:cNvPr>
          <p:cNvCxnSpPr>
            <a:cxnSpLocks/>
          </p:cNvCxnSpPr>
          <p:nvPr/>
        </p:nvCxnSpPr>
        <p:spPr>
          <a:xfrm flipH="1">
            <a:off x="3906311" y="1274202"/>
            <a:ext cx="1964660" cy="179980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6640D77-DAE4-0AC3-0EAB-815480B04D66}"/>
              </a:ext>
            </a:extLst>
          </p:cNvPr>
          <p:cNvCxnSpPr>
            <a:cxnSpLocks/>
          </p:cNvCxnSpPr>
          <p:nvPr/>
        </p:nvCxnSpPr>
        <p:spPr>
          <a:xfrm flipH="1">
            <a:off x="3886776" y="1531814"/>
            <a:ext cx="1711610" cy="1570733"/>
          </a:xfrm>
          <a:prstGeom prst="straightConnector1">
            <a:avLst/>
          </a:prstGeom>
          <a:ln w="76200">
            <a:solidFill>
              <a:srgbClr val="39E7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AD71EBF-E35D-7953-52BF-AA9A7B189153}"/>
              </a:ext>
            </a:extLst>
          </p:cNvPr>
          <p:cNvCxnSpPr>
            <a:cxnSpLocks/>
          </p:cNvCxnSpPr>
          <p:nvPr/>
        </p:nvCxnSpPr>
        <p:spPr>
          <a:xfrm>
            <a:off x="2433279" y="2873819"/>
            <a:ext cx="3990505" cy="2307589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0CB49-7910-06F8-F505-11DFCECAA8EC}"/>
              </a:ext>
            </a:extLst>
          </p:cNvPr>
          <p:cNvCxnSpPr>
            <a:cxnSpLocks/>
          </p:cNvCxnSpPr>
          <p:nvPr/>
        </p:nvCxnSpPr>
        <p:spPr>
          <a:xfrm>
            <a:off x="270321" y="3926053"/>
            <a:ext cx="6540189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21FFB6-5ECB-5CBA-F013-65499EC9DB27}"/>
              </a:ext>
            </a:extLst>
          </p:cNvPr>
          <p:cNvGrpSpPr/>
          <p:nvPr/>
        </p:nvGrpSpPr>
        <p:grpSpPr>
          <a:xfrm>
            <a:off x="4549805" y="2481258"/>
            <a:ext cx="3398710" cy="2040880"/>
            <a:chOff x="4549805" y="2481258"/>
            <a:chExt cx="3398710" cy="2040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7CF2927-B6B1-E0BB-DB37-4DC20322C575}"/>
                    </a:ext>
                  </a:extLst>
                </p:cNvPr>
                <p:cNvSpPr txBox="1"/>
                <p:nvPr/>
              </p:nvSpPr>
              <p:spPr>
                <a:xfrm>
                  <a:off x="6791788" y="2481258"/>
                  <a:ext cx="1156727" cy="20408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GB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7CF2927-B6B1-E0BB-DB37-4DC20322C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1788" y="2481258"/>
                  <a:ext cx="1156727" cy="20408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C12F053-8B1B-8CA3-F843-0DA577A2AB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9805" y="2496833"/>
              <a:ext cx="2517422" cy="507276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73A1654E-4D5B-A82D-38DD-24501286DA38}"/>
              </a:ext>
            </a:extLst>
          </p:cNvPr>
          <p:cNvSpPr/>
          <p:nvPr/>
        </p:nvSpPr>
        <p:spPr>
          <a:xfrm>
            <a:off x="4365208" y="2292797"/>
            <a:ext cx="350990" cy="3509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5CD81CEB-B0E1-73A3-C1DC-ED12939B5F86}"/>
              </a:ext>
            </a:extLst>
          </p:cNvPr>
          <p:cNvSpPr/>
          <p:nvPr/>
        </p:nvSpPr>
        <p:spPr>
          <a:xfrm rot="16200000">
            <a:off x="1356825" y="1978041"/>
            <a:ext cx="6143413" cy="3990505"/>
          </a:xfrm>
          <a:prstGeom prst="parallelogram">
            <a:avLst>
              <a:gd name="adj" fmla="val 57827"/>
            </a:avLst>
          </a:prstGeom>
          <a:solidFill>
            <a:srgbClr val="FF6600">
              <a:alpha val="25000"/>
            </a:srgbClr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E971B7-96AB-7F99-B49D-A8551E3F629B}"/>
              </a:ext>
            </a:extLst>
          </p:cNvPr>
          <p:cNvCxnSpPr>
            <a:cxnSpLocks/>
          </p:cNvCxnSpPr>
          <p:nvPr/>
        </p:nvCxnSpPr>
        <p:spPr>
          <a:xfrm flipV="1">
            <a:off x="3002879" y="901588"/>
            <a:ext cx="0" cy="57570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6430678" y="3697781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678" y="3697781"/>
                <a:ext cx="71528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1681001" y="930038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01" y="930038"/>
                <a:ext cx="715284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/>
              <p:nvPr/>
            </p:nvSpPr>
            <p:spPr>
              <a:xfrm rot="1800000">
                <a:off x="3472354" y="5796759"/>
                <a:ext cx="1555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sz="4000" dirty="0">
                    <a:solidFill>
                      <a:srgbClr val="FF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3D625-E0EC-594B-EDCD-443D61967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0000">
                <a:off x="3472354" y="5796759"/>
                <a:ext cx="155523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/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CA" sz="6600" dirty="0"/>
                  <a:t>Real Projective Plane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6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F6414D-982D-305D-5AA6-CD0F6BC29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12294"/>
                <a:ext cx="9189120" cy="1107996"/>
              </a:xfrm>
              <a:prstGeom prst="rect">
                <a:avLst/>
              </a:prstGeom>
              <a:blipFill>
                <a:blip r:embed="rId8"/>
                <a:stretch>
                  <a:fillRect l="-4512" t="-18785" b="-42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A27D0A0-48D0-490B-34EC-504960BED3C4}"/>
              </a:ext>
            </a:extLst>
          </p:cNvPr>
          <p:cNvCxnSpPr>
            <a:cxnSpLocks/>
          </p:cNvCxnSpPr>
          <p:nvPr/>
        </p:nvCxnSpPr>
        <p:spPr>
          <a:xfrm flipV="1">
            <a:off x="4332279" y="2016742"/>
            <a:ext cx="0" cy="3790500"/>
          </a:xfrm>
          <a:prstGeom prst="straightConnector1">
            <a:avLst/>
          </a:prstGeom>
          <a:ln w="38100">
            <a:solidFill>
              <a:srgbClr val="FF66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983F4A-BEBB-C6EB-A415-63DE287BE33F}"/>
              </a:ext>
            </a:extLst>
          </p:cNvPr>
          <p:cNvGrpSpPr/>
          <p:nvPr/>
        </p:nvGrpSpPr>
        <p:grpSpPr>
          <a:xfrm flipH="1">
            <a:off x="2058259" y="4094868"/>
            <a:ext cx="681982" cy="531775"/>
            <a:chOff x="820822" y="5015132"/>
            <a:chExt cx="3459078" cy="269721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35F39CD-5628-2ABC-32B8-1FE94B8B66FC}"/>
                </a:ext>
              </a:extLst>
            </p:cNvPr>
            <p:cNvGrpSpPr/>
            <p:nvPr/>
          </p:nvGrpSpPr>
          <p:grpSpPr>
            <a:xfrm>
              <a:off x="2565400" y="5015132"/>
              <a:ext cx="1714500" cy="2697210"/>
              <a:chOff x="2565400" y="5015132"/>
              <a:chExt cx="1714500" cy="269721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A629A-3707-AA99-12B3-B58F67646B92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95D5176-069C-9698-749F-81B922CDD5D7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7BB8BE0-B5EC-9B5A-6571-1CA56D6C9B9B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CD71DAF8-E537-342D-1698-CD328499757D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344013A-CE2C-A25B-6F70-24E5C4A3668B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7A9220-B2B4-5E00-EC02-772B63D462B1}"/>
                </a:ext>
              </a:extLst>
            </p:cNvPr>
            <p:cNvGrpSpPr/>
            <p:nvPr/>
          </p:nvGrpSpPr>
          <p:grpSpPr>
            <a:xfrm>
              <a:off x="820822" y="5015132"/>
              <a:ext cx="1714500" cy="2697210"/>
              <a:chOff x="2565400" y="5015132"/>
              <a:chExt cx="1714500" cy="269721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6344C31-6696-5493-F6B5-3241EC065709}"/>
                  </a:ext>
                </a:extLst>
              </p:cNvPr>
              <p:cNvSpPr/>
              <p:nvPr/>
            </p:nvSpPr>
            <p:spPr>
              <a:xfrm>
                <a:off x="2565400" y="5015132"/>
                <a:ext cx="1714500" cy="269721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9A442BE-7B78-EF5C-67A0-95A06E43DEF6}"/>
                  </a:ext>
                </a:extLst>
              </p:cNvPr>
              <p:cNvGrpSpPr/>
              <p:nvPr/>
            </p:nvGrpSpPr>
            <p:grpSpPr>
              <a:xfrm>
                <a:off x="2565400" y="5790815"/>
                <a:ext cx="1137320" cy="1137320"/>
                <a:chOff x="-651710" y="4845205"/>
                <a:chExt cx="875630" cy="87563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6B23815E-7B5E-EE01-2634-9F1D6AE19FD7}"/>
                    </a:ext>
                  </a:extLst>
                </p:cNvPr>
                <p:cNvSpPr/>
                <p:nvPr/>
              </p:nvSpPr>
              <p:spPr>
                <a:xfrm>
                  <a:off x="-651710" y="4845205"/>
                  <a:ext cx="875630" cy="87563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4AEF4107-1593-C743-A249-7EAD7FCA58D3}"/>
                    </a:ext>
                  </a:extLst>
                </p:cNvPr>
                <p:cNvSpPr/>
                <p:nvPr/>
              </p:nvSpPr>
              <p:spPr>
                <a:xfrm>
                  <a:off x="-516690" y="4985041"/>
                  <a:ext cx="605590" cy="6055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292F55C-7AAB-EA0E-8C8E-5DCEDE1A0321}"/>
                    </a:ext>
                  </a:extLst>
                </p:cNvPr>
                <p:cNvSpPr/>
                <p:nvPr/>
              </p:nvSpPr>
              <p:spPr>
                <a:xfrm>
                  <a:off x="-182689" y="4952747"/>
                  <a:ext cx="238378" cy="2383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F709DC-6459-4D68-4557-F797E8CE83E0}"/>
              </a:ext>
            </a:extLst>
          </p:cNvPr>
          <p:cNvCxnSpPr>
            <a:cxnSpLocks/>
          </p:cNvCxnSpPr>
          <p:nvPr/>
        </p:nvCxnSpPr>
        <p:spPr>
          <a:xfrm>
            <a:off x="994611" y="2765101"/>
            <a:ext cx="5429175" cy="31913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/>
              <p:nvPr/>
            </p:nvSpPr>
            <p:spPr>
              <a:xfrm>
                <a:off x="6580489" y="5455836"/>
                <a:ext cx="71528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89" y="5455836"/>
                <a:ext cx="715284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96E620B-93A2-5CAB-1200-981E8B37C7EA}"/>
              </a:ext>
            </a:extLst>
          </p:cNvPr>
          <p:cNvCxnSpPr>
            <a:cxnSpLocks/>
          </p:cNvCxnSpPr>
          <p:nvPr/>
        </p:nvCxnSpPr>
        <p:spPr>
          <a:xfrm>
            <a:off x="270321" y="3926053"/>
            <a:ext cx="4045005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1345AEC-50B2-5238-A3C5-3672FB8EF7C4}"/>
              </a:ext>
            </a:extLst>
          </p:cNvPr>
          <p:cNvCxnSpPr>
            <a:cxnSpLocks/>
          </p:cNvCxnSpPr>
          <p:nvPr/>
        </p:nvCxnSpPr>
        <p:spPr>
          <a:xfrm>
            <a:off x="6423785" y="3925923"/>
            <a:ext cx="28125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6E5580D-8F04-8C6E-E1D0-961F11EC1EE1}"/>
              </a:ext>
            </a:extLst>
          </p:cNvPr>
          <p:cNvCxnSpPr>
            <a:cxnSpLocks/>
          </p:cNvCxnSpPr>
          <p:nvPr/>
        </p:nvCxnSpPr>
        <p:spPr>
          <a:xfrm flipH="1">
            <a:off x="2974976" y="2973583"/>
            <a:ext cx="1042700" cy="961071"/>
          </a:xfrm>
          <a:prstGeom prst="straightConnector1">
            <a:avLst/>
          </a:prstGeom>
          <a:solidFill>
            <a:srgbClr val="FF0000"/>
          </a:solidFill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A04CC058-DC7A-88F2-E0E0-735F2879F416}"/>
              </a:ext>
            </a:extLst>
          </p:cNvPr>
          <p:cNvSpPr/>
          <p:nvPr/>
        </p:nvSpPr>
        <p:spPr>
          <a:xfrm>
            <a:off x="5431488" y="1325389"/>
            <a:ext cx="350990" cy="3509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C67CBDE-7271-8BE5-F967-B492957F1F83}"/>
              </a:ext>
            </a:extLst>
          </p:cNvPr>
          <p:cNvCxnSpPr>
            <a:cxnSpLocks/>
          </p:cNvCxnSpPr>
          <p:nvPr/>
        </p:nvCxnSpPr>
        <p:spPr>
          <a:xfrm>
            <a:off x="5870971" y="1274202"/>
            <a:ext cx="0" cy="210554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71D31F1-94E0-496B-4E55-B8500E35983B}"/>
              </a:ext>
            </a:extLst>
          </p:cNvPr>
          <p:cNvCxnSpPr>
            <a:cxnSpLocks/>
          </p:cNvCxnSpPr>
          <p:nvPr/>
        </p:nvCxnSpPr>
        <p:spPr>
          <a:xfrm>
            <a:off x="3932162" y="3060406"/>
            <a:ext cx="12120" cy="6875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6684493-20D7-7F2C-A84F-AD83821C15AE}"/>
              </a:ext>
            </a:extLst>
          </p:cNvPr>
          <p:cNvCxnSpPr>
            <a:cxnSpLocks/>
          </p:cNvCxnSpPr>
          <p:nvPr/>
        </p:nvCxnSpPr>
        <p:spPr>
          <a:xfrm flipH="1">
            <a:off x="2996819" y="3389941"/>
            <a:ext cx="2874152" cy="5361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819C1CB-EF8E-E3D2-0B83-DB931F4707AF}"/>
              </a:ext>
            </a:extLst>
          </p:cNvPr>
          <p:cNvSpPr/>
          <p:nvPr/>
        </p:nvSpPr>
        <p:spPr>
          <a:xfrm>
            <a:off x="3682522" y="2918253"/>
            <a:ext cx="388974" cy="38897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A41C6E-0CB8-41B5-C7C2-070B7A947763}"/>
                  </a:ext>
                </a:extLst>
              </p:cNvPr>
              <p:cNvSpPr txBox="1"/>
              <p:nvPr/>
            </p:nvSpPr>
            <p:spPr>
              <a:xfrm>
                <a:off x="7615064" y="4545034"/>
                <a:ext cx="4297651" cy="2293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0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4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CA" sz="4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skw"/>
                                  <m:ctrlPr>
                                    <a:rPr lang="en-CA" sz="4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4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CA" sz="4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eqArr>
                        </m:e>
                      </m:d>
                      <m:r>
                        <a:rPr lang="en-GB" sz="4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5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5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45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GB" sz="45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A41C6E-0CB8-41B5-C7C2-070B7A947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064" y="4545034"/>
                <a:ext cx="4297651" cy="22932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E6C750-0150-DE15-C646-1972979CB8ED}"/>
              </a:ext>
            </a:extLst>
          </p:cNvPr>
          <p:cNvCxnSpPr>
            <a:cxnSpLocks/>
          </p:cNvCxnSpPr>
          <p:nvPr/>
        </p:nvCxnSpPr>
        <p:spPr>
          <a:xfrm>
            <a:off x="4073497" y="3927421"/>
            <a:ext cx="235028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7DCED7-7841-EF2D-CB86-5F1D2049E044}"/>
              </a:ext>
            </a:extLst>
          </p:cNvPr>
          <p:cNvGrpSpPr/>
          <p:nvPr/>
        </p:nvGrpSpPr>
        <p:grpSpPr>
          <a:xfrm>
            <a:off x="5153591" y="2050390"/>
            <a:ext cx="4879973" cy="2502329"/>
            <a:chOff x="5153591" y="2050390"/>
            <a:chExt cx="4879973" cy="2502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381213-8430-6079-435E-D37EA4B05573}"/>
                    </a:ext>
                  </a:extLst>
                </p:cNvPr>
                <p:cNvSpPr txBox="1"/>
                <p:nvPr/>
              </p:nvSpPr>
              <p:spPr>
                <a:xfrm>
                  <a:off x="8408760" y="2507031"/>
                  <a:ext cx="1624804" cy="20456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</m:e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381213-8430-6079-435E-D37EA4B05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760" y="2507031"/>
                  <a:ext cx="1624804" cy="20456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C62A93-237D-5F4A-3AED-0DF378220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3591" y="2050390"/>
              <a:ext cx="3495492" cy="721416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6741-C67C-4FF2-F5FC-A6465535D1A9}"/>
              </a:ext>
            </a:extLst>
          </p:cNvPr>
          <p:cNvGrpSpPr/>
          <p:nvPr/>
        </p:nvGrpSpPr>
        <p:grpSpPr>
          <a:xfrm>
            <a:off x="5598386" y="1556762"/>
            <a:ext cx="6314329" cy="2988272"/>
            <a:chOff x="5598386" y="1556762"/>
            <a:chExt cx="6314329" cy="29882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93FB84D-7A6F-C42A-3B1D-4EF68F83856D}"/>
                    </a:ext>
                  </a:extLst>
                </p:cNvPr>
                <p:cNvSpPr txBox="1"/>
                <p:nvPr/>
              </p:nvSpPr>
              <p:spPr>
                <a:xfrm>
                  <a:off x="10564846" y="2506847"/>
                  <a:ext cx="1347869" cy="2038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GB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93FB84D-7A6F-C42A-3B1D-4EF68F8385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4846" y="2506847"/>
                  <a:ext cx="1347869" cy="20381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36E07C-CCC1-62E3-F5DA-BE170AE92D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8386" y="1556762"/>
              <a:ext cx="5339918" cy="1251396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5CD7674-FE74-11AD-A57C-13BC58C7BF07}"/>
              </a:ext>
            </a:extLst>
          </p:cNvPr>
          <p:cNvSpPr/>
          <p:nvPr/>
        </p:nvSpPr>
        <p:spPr>
          <a:xfrm>
            <a:off x="4903796" y="1805664"/>
            <a:ext cx="350990" cy="35099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42D6C9-CC11-2A3E-6A1D-CF6387982245}"/>
                  </a:ext>
                </a:extLst>
              </p:cNvPr>
              <p:cNvSpPr txBox="1"/>
              <p:nvPr/>
            </p:nvSpPr>
            <p:spPr>
              <a:xfrm>
                <a:off x="6554088" y="829239"/>
                <a:ext cx="5487592" cy="1619995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4400" b="0" dirty="0"/>
                  <a:t> points defined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type m:val="skw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CA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42D6C9-CC11-2A3E-6A1D-CF6387982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88" y="829239"/>
                <a:ext cx="5487592" cy="1619995"/>
              </a:xfrm>
              <a:prstGeom prst="rect">
                <a:avLst/>
              </a:prstGeom>
              <a:blipFill>
                <a:blip r:embed="rId13"/>
                <a:stretch>
                  <a:fillRect t="-5455" r="-3190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5885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80"/>
    </mc:Choice>
    <mc:Fallback xmlns="">
      <p:transition spd="slow" advTm="24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0" grpId="0" animBg="1"/>
      <p:bldP spid="2" grpId="0" animBg="1"/>
      <p:bldP spid="4" grpId="0"/>
      <p:bldP spid="21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F0C5E-961A-D609-7167-27BC3CFB0305}"/>
                  </a:ext>
                </a:extLst>
              </p:cNvPr>
              <p:cNvSpPr txBox="1"/>
              <p:nvPr/>
            </p:nvSpPr>
            <p:spPr>
              <a:xfrm>
                <a:off x="381043" y="147596"/>
                <a:ext cx="11429914" cy="132343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double-cover of </a:t>
                </a:r>
                <a14:m>
                  <m:oMath xmlns:m="http://schemas.openxmlformats.org/officeDocument/2006/math">
                    <m:r>
                      <a:rPr lang="en-GB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GB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sz="8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F0C5E-961A-D609-7167-27BC3CFB0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43" y="147596"/>
                <a:ext cx="11429914" cy="1323439"/>
              </a:xfrm>
              <a:prstGeom prst="rect">
                <a:avLst/>
              </a:prstGeom>
              <a:blipFill>
                <a:blip r:embed="rId3"/>
                <a:stretch>
                  <a:fillRect l="-3629" t="-19355" b="-42396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0FCFE3-5A29-6E5F-578B-FAE7985773BC}"/>
              </a:ext>
            </a:extLst>
          </p:cNvPr>
          <p:cNvCxnSpPr>
            <a:cxnSpLocks/>
          </p:cNvCxnSpPr>
          <p:nvPr/>
        </p:nvCxnSpPr>
        <p:spPr>
          <a:xfrm>
            <a:off x="0" y="1509135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FB9734-7811-D2DF-F71C-640FA1A9F5A2}"/>
                  </a:ext>
                </a:extLst>
              </p:cNvPr>
              <p:cNvSpPr txBox="1"/>
              <p:nvPr/>
            </p:nvSpPr>
            <p:spPr>
              <a:xfrm>
                <a:off x="6229350" y="3005807"/>
                <a:ext cx="6096000" cy="84638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FB9734-7811-D2DF-F71C-640FA1A9F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0" y="3005807"/>
                <a:ext cx="6096000" cy="846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166120-A28D-3861-5290-D81E4BEA4EAD}"/>
                  </a:ext>
                </a:extLst>
              </p:cNvPr>
              <p:cNvSpPr txBox="1"/>
              <p:nvPr/>
            </p:nvSpPr>
            <p:spPr>
              <a:xfrm>
                <a:off x="6096000" y="5288339"/>
                <a:ext cx="6096000" cy="120032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7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3-Sphere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7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7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7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sz="7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166120-A28D-3861-5290-D81E4BEA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88339"/>
                <a:ext cx="6096000" cy="1200329"/>
              </a:xfrm>
              <a:prstGeom prst="rect">
                <a:avLst/>
              </a:prstGeom>
              <a:blipFill>
                <a:blip r:embed="rId5"/>
                <a:stretch>
                  <a:fillRect t="-18878" b="-42347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1CA56-C288-A452-C1B9-793C06040E38}"/>
                  </a:ext>
                </a:extLst>
              </p:cNvPr>
              <p:cNvSpPr txBox="1"/>
              <p:nvPr/>
            </p:nvSpPr>
            <p:spPr>
              <a:xfrm>
                <a:off x="0" y="4919008"/>
                <a:ext cx="6096000" cy="193899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Real Projective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A" sz="6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91CA56-C288-A452-C1B9-793C0604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19008"/>
                <a:ext cx="6096000" cy="1938992"/>
              </a:xfrm>
              <a:prstGeom prst="rect">
                <a:avLst/>
              </a:prstGeom>
              <a:blipFill>
                <a:blip r:embed="rId6"/>
                <a:stretch>
                  <a:fillRect t="-9748" b="-20755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86E6D6-4ABD-D6E8-37DC-6257180D5640}"/>
                  </a:ext>
                </a:extLst>
              </p:cNvPr>
              <p:cNvSpPr txBox="1"/>
              <p:nvPr/>
            </p:nvSpPr>
            <p:spPr>
              <a:xfrm>
                <a:off x="1281282" y="1609348"/>
                <a:ext cx="3794693" cy="3257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eqArr>
                      </m:e>
                    </m:d>
                    <m:r>
                      <a:rPr lang="en-GB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4500" b="0" i="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f>
                              <m:fPr>
                                <m:type m:val="skw"/>
                                <m:ctrlPr>
                                  <a:rPr lang="en-CA" sz="5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type m:val="skw"/>
                                <m:ctrlPr>
                                  <a:rPr lang="en-CA" sz="5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CA" sz="5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type m:val="skw"/>
                                <m:ctrlPr>
                                  <a:rPr lang="en-CA" sz="5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5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5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CA" sz="4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86E6D6-4ABD-D6E8-37DC-6257180D5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82" y="1609348"/>
                <a:ext cx="3794693" cy="325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D7E89D4-A753-A6CA-3589-EE2E0B1AC6D3}"/>
              </a:ext>
            </a:extLst>
          </p:cNvPr>
          <p:cNvSpPr/>
          <p:nvPr/>
        </p:nvSpPr>
        <p:spPr>
          <a:xfrm>
            <a:off x="2598057" y="1630913"/>
            <a:ext cx="2960914" cy="3186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EF290CC-3FE3-207D-644E-F452B3E04E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31640" y="2674080"/>
              <a:ext cx="837360" cy="1819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EF290CC-3FE3-207D-644E-F452B3E04E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2280" y="2664720"/>
                <a:ext cx="856080" cy="1838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0414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66">
        <p:fade/>
      </p:transition>
    </mc:Choice>
    <mc:Fallback xmlns="">
      <p:transition spd="med" advTm="156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C4A4D2-C02D-1877-6223-46BB0381870C}"/>
                  </a:ext>
                </a:extLst>
              </p:cNvPr>
              <p:cNvSpPr txBox="1"/>
              <p:nvPr/>
            </p:nvSpPr>
            <p:spPr>
              <a:xfrm>
                <a:off x="0" y="1430953"/>
                <a:ext cx="11429914" cy="135126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8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double-cover of </a:t>
                </a:r>
                <a14:m>
                  <m:oMath xmlns:m="http://schemas.openxmlformats.org/officeDocument/2006/math">
                    <m:r>
                      <a:rPr lang="en-GB" sz="8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ℝ</m:t>
                    </m:r>
                    <m:sSup>
                      <m:sSupPr>
                        <m:ctrlPr>
                          <a:rPr lang="en-GB" sz="8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8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GB" sz="8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8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8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GB" sz="8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CA" sz="8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C4A4D2-C02D-1877-6223-46BB03818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30953"/>
                <a:ext cx="11429914" cy="1351267"/>
              </a:xfrm>
              <a:prstGeom prst="rect">
                <a:avLst/>
              </a:prstGeom>
              <a:blipFill>
                <a:blip r:embed="rId2"/>
                <a:stretch>
                  <a:fillRect l="-4427" t="-16742" b="-42081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BCC317-1B01-F12A-B9C8-7F34678D4A57}"/>
                  </a:ext>
                </a:extLst>
              </p:cNvPr>
              <p:cNvSpPr txBox="1"/>
              <p:nvPr/>
            </p:nvSpPr>
            <p:spPr>
              <a:xfrm>
                <a:off x="476250" y="4618141"/>
                <a:ext cx="11715749" cy="1107996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66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double-cover of </a:t>
                </a:r>
                <a14:m>
                  <m:oMath xmlns:m="http://schemas.openxmlformats.org/officeDocument/2006/math">
                    <m:r>
                      <a:rPr lang="en-GB" sz="6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GB" sz="6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GB" sz="6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𝑺𝑼</m:t>
                    </m:r>
                    <m:d>
                      <m:dPr>
                        <m:ctrlPr>
                          <a:rPr lang="en-GB" sz="6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CA" sz="66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BCC317-1B01-F12A-B9C8-7F34678D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4618141"/>
                <a:ext cx="11715749" cy="1107996"/>
              </a:xfrm>
              <a:prstGeom prst="rect">
                <a:avLst/>
              </a:prstGeom>
              <a:blipFill>
                <a:blip r:embed="rId3"/>
                <a:stretch>
                  <a:fillRect l="-2758" t="-19337" b="-41989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60B684-CBD6-879B-EBB2-C677A0F520A5}"/>
              </a:ext>
            </a:extLst>
          </p:cNvPr>
          <p:cNvCxnSpPr>
            <a:cxnSpLocks/>
          </p:cNvCxnSpPr>
          <p:nvPr/>
        </p:nvCxnSpPr>
        <p:spPr>
          <a:xfrm>
            <a:off x="7403690" y="2782220"/>
            <a:ext cx="0" cy="1835921"/>
          </a:xfrm>
          <a:prstGeom prst="straightConnector1">
            <a:avLst/>
          </a:prstGeom>
          <a:ln w="1524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3AD2B3-AAA3-6F98-2055-CB19A22357E6}"/>
              </a:ext>
            </a:extLst>
          </p:cNvPr>
          <p:cNvCxnSpPr>
            <a:cxnSpLocks/>
          </p:cNvCxnSpPr>
          <p:nvPr/>
        </p:nvCxnSpPr>
        <p:spPr>
          <a:xfrm>
            <a:off x="10623753" y="2774179"/>
            <a:ext cx="0" cy="1835921"/>
          </a:xfrm>
          <a:prstGeom prst="straightConnector1">
            <a:avLst/>
          </a:prstGeom>
          <a:ln w="1524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89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CBC407-8EC7-F24D-CA5F-D504D6062A8D}"/>
                  </a:ext>
                </a:extLst>
              </p:cNvPr>
              <p:cNvSpPr txBox="1"/>
              <p:nvPr/>
            </p:nvSpPr>
            <p:spPr>
              <a:xfrm>
                <a:off x="275917" y="320603"/>
                <a:ext cx="639109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400" u="sng" dirty="0"/>
                  <a:t>What do </a:t>
                </a:r>
                <a14:m>
                  <m:oMath xmlns:m="http://schemas.openxmlformats.org/officeDocument/2006/math">
                    <m:r>
                      <a:rPr lang="en-GB" sz="6400" b="0" i="1" u="sng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GB" sz="6400" b="0" i="1" u="sng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400" b="0" i="1" u="sng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6400" u="sng" dirty="0"/>
                  <a:t> matrices look like?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CBC407-8EC7-F24D-CA5F-D504D6062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17" y="320603"/>
                <a:ext cx="6391091" cy="2062103"/>
              </a:xfrm>
              <a:prstGeom prst="rect">
                <a:avLst/>
              </a:prstGeom>
              <a:blipFill>
                <a:blip r:embed="rId3"/>
                <a:stretch>
                  <a:fillRect l="-5624" t="-9763" r="-5529" b="-207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211-C3AD-FFB7-3A0F-070DF8BF3FE0}"/>
                  </a:ext>
                </a:extLst>
              </p:cNvPr>
              <p:cNvSpPr txBox="1"/>
              <p:nvPr/>
            </p:nvSpPr>
            <p:spPr>
              <a:xfrm>
                <a:off x="7353914" y="114268"/>
                <a:ext cx="4090833" cy="23274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fun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211-C3AD-FFB7-3A0F-070DF8BF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14" y="114268"/>
                <a:ext cx="4090833" cy="2327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ABE922-D86B-1F75-0188-827F85A79A02}"/>
                  </a:ext>
                </a:extLst>
              </p:cNvPr>
              <p:cNvSpPr txBox="1"/>
              <p:nvPr/>
            </p:nvSpPr>
            <p:spPr>
              <a:xfrm>
                <a:off x="334911" y="2732955"/>
                <a:ext cx="4484124" cy="1824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ABE922-D86B-1F75-0188-827F85A79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11" y="2732955"/>
                <a:ext cx="4484124" cy="1824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3A6B32-F82D-25B3-4E5A-96F75A228716}"/>
              </a:ext>
            </a:extLst>
          </p:cNvPr>
          <p:cNvCxnSpPr/>
          <p:nvPr/>
        </p:nvCxnSpPr>
        <p:spPr>
          <a:xfrm>
            <a:off x="0" y="266871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90DED9-E046-B2A1-EF7A-F1BF06849BAF}"/>
                  </a:ext>
                </a:extLst>
              </p:cNvPr>
              <p:cNvSpPr txBox="1"/>
              <p:nvPr/>
            </p:nvSpPr>
            <p:spPr>
              <a:xfrm>
                <a:off x="182204" y="4878696"/>
                <a:ext cx="4848532" cy="167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90DED9-E046-B2A1-EF7A-F1BF06849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04" y="4878696"/>
                <a:ext cx="4848532" cy="16781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CE274-5DEC-F1F3-208C-9B5845168F33}"/>
                  </a:ext>
                </a:extLst>
              </p:cNvPr>
              <p:cNvSpPr txBox="1"/>
              <p:nvPr/>
            </p:nvSpPr>
            <p:spPr>
              <a:xfrm>
                <a:off x="5318664" y="4872389"/>
                <a:ext cx="6941576" cy="166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5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5400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fun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  <m:m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CE274-5DEC-F1F3-208C-9B5845168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664" y="4872389"/>
                <a:ext cx="6941576" cy="16650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473F55-3278-E3B6-35F0-88EE05D034CB}"/>
                  </a:ext>
                </a:extLst>
              </p:cNvPr>
              <p:cNvSpPr txBox="1"/>
              <p:nvPr/>
            </p:nvSpPr>
            <p:spPr>
              <a:xfrm>
                <a:off x="6441111" y="2781302"/>
                <a:ext cx="2761883" cy="1754326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5400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5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5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A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473F55-3278-E3B6-35F0-88EE05D0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111" y="2781302"/>
                <a:ext cx="2761883" cy="17543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286544-4690-EC2B-B68D-2525DD6631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99160" y="4608720"/>
              <a:ext cx="9508680" cy="1770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286544-4690-EC2B-B68D-2525DD6631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9800" y="4599360"/>
                <a:ext cx="9527400" cy="1788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812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32"/>
    </mc:Choice>
    <mc:Fallback xmlns="">
      <p:transition spd="slow" advTm="48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9" grpId="0"/>
      <p:bldP spid="10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211-C3AD-FFB7-3A0F-070DF8BF3FE0}"/>
                  </a:ext>
                </a:extLst>
              </p:cNvPr>
              <p:cNvSpPr txBox="1"/>
              <p:nvPr/>
            </p:nvSpPr>
            <p:spPr>
              <a:xfrm>
                <a:off x="7353914" y="114268"/>
                <a:ext cx="4090833" cy="23274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211-C3AD-FFB7-3A0F-070DF8BF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14" y="114268"/>
                <a:ext cx="4090833" cy="2327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3A6B32-F82D-25B3-4E5A-96F75A228716}"/>
              </a:ext>
            </a:extLst>
          </p:cNvPr>
          <p:cNvCxnSpPr/>
          <p:nvPr/>
        </p:nvCxnSpPr>
        <p:spPr>
          <a:xfrm>
            <a:off x="0" y="266871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BF394F-E6BD-68F1-93F5-71C47A9B3429}"/>
                  </a:ext>
                </a:extLst>
              </p:cNvPr>
              <p:cNvSpPr txBox="1"/>
              <p:nvPr/>
            </p:nvSpPr>
            <p:spPr>
              <a:xfrm>
                <a:off x="717756" y="173262"/>
                <a:ext cx="6125495" cy="221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BF394F-E6BD-68F1-93F5-71C47A9B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56" y="173262"/>
                <a:ext cx="6125495" cy="22197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72603-6AEF-35D2-7D88-4402412ADB25}"/>
                  </a:ext>
                </a:extLst>
              </p:cNvPr>
              <p:cNvSpPr txBox="1"/>
              <p:nvPr/>
            </p:nvSpPr>
            <p:spPr>
              <a:xfrm>
                <a:off x="477108" y="2807240"/>
                <a:ext cx="9286323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7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=1</m:t>
                      </m:r>
                    </m:oMath>
                  </m:oMathPara>
                </a14:m>
                <a:endParaRPr lang="en-GB" sz="7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7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sz="72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=1</m:t>
                      </m:r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72603-6AEF-35D2-7D88-4402412AD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08" y="2807240"/>
                <a:ext cx="9286323" cy="3877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0005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142">
        <p:fade/>
      </p:transition>
    </mc:Choice>
    <mc:Fallback xmlns="">
      <p:transition spd="med" advTm="11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2684543" y="140280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4401B5-F8BB-7C25-95F6-BD8323B205EF}"/>
              </a:ext>
            </a:extLst>
          </p:cNvPr>
          <p:cNvSpPr/>
          <p:nvPr/>
        </p:nvSpPr>
        <p:spPr>
          <a:xfrm>
            <a:off x="-13648" y="-40944"/>
            <a:ext cx="12310281" cy="697400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7084AF-9460-0075-8272-1C4B298E02F5}"/>
              </a:ext>
            </a:extLst>
          </p:cNvPr>
          <p:cNvGrpSpPr/>
          <p:nvPr/>
        </p:nvGrpSpPr>
        <p:grpSpPr>
          <a:xfrm>
            <a:off x="1954514" y="975155"/>
            <a:ext cx="8282972" cy="4862870"/>
            <a:chOff x="1954514" y="745319"/>
            <a:chExt cx="8282972" cy="486287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97A84A-9711-51DF-8C9F-6F7FE78EF1FB}"/>
                </a:ext>
              </a:extLst>
            </p:cNvPr>
            <p:cNvSpPr txBox="1"/>
            <p:nvPr/>
          </p:nvSpPr>
          <p:spPr>
            <a:xfrm>
              <a:off x="1954514" y="745319"/>
              <a:ext cx="8282972" cy="486287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500" dirty="0"/>
                <a:t>Double Cover</a:t>
              </a:r>
            </a:p>
            <a:p>
              <a:pPr algn="ctr"/>
              <a:endParaRPr lang="en-GB" sz="8000" dirty="0"/>
            </a:p>
            <a:p>
              <a:pPr algn="ctr"/>
              <a:r>
                <a:rPr lang="en-GB" sz="11500" dirty="0">
                  <a:solidFill>
                    <a:srgbClr val="FF0000"/>
                  </a:solidFill>
                </a:rPr>
                <a:t>Spin Group</a:t>
              </a:r>
              <a:endParaRPr lang="en-CA" sz="11500" dirty="0">
                <a:solidFill>
                  <a:srgbClr val="FF0000"/>
                </a:solidFill>
              </a:endParaRP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B7EB1B02-DF64-3770-0425-8D5C07CD5A44}"/>
                </a:ext>
              </a:extLst>
            </p:cNvPr>
            <p:cNvSpPr/>
            <p:nvPr/>
          </p:nvSpPr>
          <p:spPr>
            <a:xfrm>
              <a:off x="5367566" y="2422767"/>
              <a:ext cx="1456868" cy="1507974"/>
            </a:xfrm>
            <a:prstGeom prst="downArrow">
              <a:avLst/>
            </a:prstGeom>
            <a:solidFill>
              <a:srgbClr val="C00000"/>
            </a:solidFill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433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782">
        <p:fade/>
      </p:transition>
    </mc:Choice>
    <mc:Fallback xmlns="">
      <p:transition spd="med" advTm="2878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211-C3AD-FFB7-3A0F-070DF8BF3FE0}"/>
                  </a:ext>
                </a:extLst>
              </p:cNvPr>
              <p:cNvSpPr txBox="1"/>
              <p:nvPr/>
            </p:nvSpPr>
            <p:spPr>
              <a:xfrm>
                <a:off x="7353914" y="114268"/>
                <a:ext cx="4090833" cy="23274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CA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CA" sz="48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func>
                    <m:r>
                      <a:rPr lang="en-GB" sz="4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1211-C3AD-FFB7-3A0F-070DF8BF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14" y="114268"/>
                <a:ext cx="4090833" cy="2327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3A6B32-F82D-25B3-4E5A-96F75A228716}"/>
              </a:ext>
            </a:extLst>
          </p:cNvPr>
          <p:cNvCxnSpPr/>
          <p:nvPr/>
        </p:nvCxnSpPr>
        <p:spPr>
          <a:xfrm>
            <a:off x="0" y="2668715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BF394F-E6BD-68F1-93F5-71C47A9B3429}"/>
                  </a:ext>
                </a:extLst>
              </p:cNvPr>
              <p:cNvSpPr txBox="1"/>
              <p:nvPr/>
            </p:nvSpPr>
            <p:spPr>
              <a:xfrm>
                <a:off x="717756" y="173262"/>
                <a:ext cx="6125495" cy="221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7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GB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7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GB" sz="7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BF394F-E6BD-68F1-93F5-71C47A9B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56" y="173262"/>
                <a:ext cx="6125495" cy="22197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72603-6AEF-35D2-7D88-4402412ADB25}"/>
                  </a:ext>
                </a:extLst>
              </p:cNvPr>
              <p:cNvSpPr txBox="1"/>
              <p:nvPr/>
            </p:nvSpPr>
            <p:spPr>
              <a:xfrm>
                <a:off x="477108" y="2807240"/>
                <a:ext cx="11292105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7200" b="0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+     </m:t>
                    </m:r>
                    <m:sSup>
                      <m:sSupPr>
                        <m:ctrlP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GB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=1</m:t>
                    </m:r>
                  </m:oMath>
                </a14:m>
                <a:endParaRPr lang="en-GB" sz="7200" b="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  <m:t>𝑖𝑏</m:t>
                              </m:r>
                            </m:e>
                          </m:d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7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7200" b="0" i="1" smtClean="0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e>
                          </m:d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7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72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272603-6AEF-35D2-7D88-4402412AD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08" y="2807240"/>
                <a:ext cx="11292105" cy="3877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579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142">
        <p:fade/>
      </p:transition>
    </mc:Choice>
    <mc:Fallback xmlns="">
      <p:transition spd="med" advTm="11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396137-E14B-81DF-22DD-EC6534D7BD10}"/>
                  </a:ext>
                </a:extLst>
              </p:cNvPr>
              <p:cNvSpPr txBox="1"/>
              <p:nvPr/>
            </p:nvSpPr>
            <p:spPr>
              <a:xfrm>
                <a:off x="202298" y="167397"/>
                <a:ext cx="101510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396137-E14B-81DF-22DD-EC6534D7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98" y="167397"/>
                <a:ext cx="1015107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7E38711-86FB-2E9B-ECC2-72D101A28A3A}"/>
              </a:ext>
            </a:extLst>
          </p:cNvPr>
          <p:cNvGrpSpPr/>
          <p:nvPr/>
        </p:nvGrpSpPr>
        <p:grpSpPr>
          <a:xfrm>
            <a:off x="481774" y="2024705"/>
            <a:ext cx="5498157" cy="4120713"/>
            <a:chOff x="481774" y="2024705"/>
            <a:chExt cx="5498157" cy="41207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4E40BB-41B7-D867-74BA-38462B6FB06E}"/>
                    </a:ext>
                  </a:extLst>
                </p:cNvPr>
                <p:cNvSpPr txBox="1"/>
                <p:nvPr/>
              </p:nvSpPr>
              <p:spPr>
                <a:xfrm>
                  <a:off x="481774" y="2024705"/>
                  <a:ext cx="5498157" cy="20426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6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e>
                                  <m:r>
                                    <a:rPr lang="en-GB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6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GB" sz="6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GB" sz="6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6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GB" sz="6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4E40BB-41B7-D867-74BA-38462B6FB0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74" y="2024705"/>
                  <a:ext cx="5498157" cy="20426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5420B06-D7D8-1157-086C-1ACBED27C911}"/>
                    </a:ext>
                  </a:extLst>
                </p:cNvPr>
                <p:cNvSpPr txBox="1"/>
                <p:nvPr/>
              </p:nvSpPr>
              <p:spPr>
                <a:xfrm>
                  <a:off x="1373877" y="4206426"/>
                  <a:ext cx="3895307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𝑖𝑏</m:t>
                        </m:r>
                      </m:oMath>
                    </m:oMathPara>
                  </a14:m>
                  <a:endParaRPr lang="en-GB" sz="6000" b="0" dirty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5420B06-D7D8-1157-086C-1ACBED27C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877" y="4206426"/>
                  <a:ext cx="3895307" cy="19389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B726556-9C86-3250-C30B-C96D7198D214}"/>
              </a:ext>
            </a:extLst>
          </p:cNvPr>
          <p:cNvSpPr/>
          <p:nvPr/>
        </p:nvSpPr>
        <p:spPr>
          <a:xfrm>
            <a:off x="499147" y="1901371"/>
            <a:ext cx="5498154" cy="45865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A2C86D-51F6-7C65-55C5-20278F01309F}"/>
              </a:ext>
            </a:extLst>
          </p:cNvPr>
          <p:cNvGrpSpPr/>
          <p:nvPr/>
        </p:nvGrpSpPr>
        <p:grpSpPr>
          <a:xfrm>
            <a:off x="6970955" y="1307228"/>
            <a:ext cx="5280411" cy="5331742"/>
            <a:chOff x="6437237" y="1254087"/>
            <a:chExt cx="5280411" cy="533174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37F995C-A359-F626-F379-D13EC320724B}"/>
                </a:ext>
              </a:extLst>
            </p:cNvPr>
            <p:cNvCxnSpPr>
              <a:cxnSpLocks/>
            </p:cNvCxnSpPr>
            <p:nvPr/>
          </p:nvCxnSpPr>
          <p:spPr>
            <a:xfrm>
              <a:off x="6931744" y="3381417"/>
              <a:ext cx="4247535" cy="1414042"/>
            </a:xfrm>
            <a:prstGeom prst="straightConnector1">
              <a:avLst/>
            </a:prstGeom>
            <a:ln w="76200">
              <a:solidFill>
                <a:srgbClr val="3A19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C1E20F3-638D-C223-D7C4-57286BD14C33}"/>
                </a:ext>
              </a:extLst>
            </p:cNvPr>
            <p:cNvGrpSpPr/>
            <p:nvPr/>
          </p:nvGrpSpPr>
          <p:grpSpPr>
            <a:xfrm>
              <a:off x="6437237" y="1254087"/>
              <a:ext cx="5280411" cy="5331742"/>
              <a:chOff x="6407740" y="1254087"/>
              <a:chExt cx="5280411" cy="533174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AB9D8DE-0785-78D7-F071-C2DD7415B2A2}"/>
                  </a:ext>
                </a:extLst>
              </p:cNvPr>
              <p:cNvGrpSpPr/>
              <p:nvPr/>
            </p:nvGrpSpPr>
            <p:grpSpPr>
              <a:xfrm>
                <a:off x="6407740" y="1254087"/>
                <a:ext cx="5152229" cy="5331742"/>
                <a:chOff x="6110849" y="-48819"/>
                <a:chExt cx="2770366" cy="2866891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142C17B-6AA3-E007-1C59-E13CE2C4B20A}"/>
                    </a:ext>
                  </a:extLst>
                </p:cNvPr>
                <p:cNvGrpSpPr/>
                <p:nvPr/>
              </p:nvGrpSpPr>
              <p:grpSpPr>
                <a:xfrm>
                  <a:off x="6110849" y="-48819"/>
                  <a:ext cx="2770366" cy="2866891"/>
                  <a:chOff x="6110849" y="-48819"/>
                  <a:chExt cx="2770366" cy="2866891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F0CC9AB0-2295-C82E-7FAD-A6FA266BB292}"/>
                      </a:ext>
                    </a:extLst>
                  </p:cNvPr>
                  <p:cNvGrpSpPr/>
                  <p:nvPr/>
                </p:nvGrpSpPr>
                <p:grpSpPr>
                  <a:xfrm>
                    <a:off x="6110849" y="74872"/>
                    <a:ext cx="2743200" cy="2743200"/>
                    <a:chOff x="9243692" y="204716"/>
                    <a:chExt cx="2743200" cy="2743200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C8BF641-1A96-3CFF-7ADF-5C2020DEF2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43692" y="204716"/>
                      <a:ext cx="2743200" cy="2743200"/>
                      <a:chOff x="9243692" y="204716"/>
                      <a:chExt cx="2743200" cy="2743200"/>
                    </a:xfrm>
                  </p:grpSpPr>
                  <p:cxnSp>
                    <p:nvCxnSpPr>
                      <p:cNvPr id="20" name="Straight Arrow Connector 19">
                        <a:extLst>
                          <a:ext uri="{FF2B5EF4-FFF2-40B4-BE49-F238E27FC236}">
                            <a16:creationId xmlns:a16="http://schemas.microsoft.com/office/drawing/2014/main" id="{22A784F4-9222-EE4A-13FB-6EA45D35DBC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615292" y="204716"/>
                        <a:ext cx="0" cy="2743200"/>
                      </a:xfrm>
                      <a:prstGeom prst="straightConnector1">
                        <a:avLst/>
                      </a:prstGeom>
                      <a:ln w="76200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" name="Straight Arrow Connector 22">
                        <a:extLst>
                          <a:ext uri="{FF2B5EF4-FFF2-40B4-BE49-F238E27FC236}">
                            <a16:creationId xmlns:a16="http://schemas.microsoft.com/office/drawing/2014/main" id="{3B20448A-7B85-5026-D561-402C4C57D03D}"/>
                          </a:ext>
                        </a:extLst>
                      </p:cNvPr>
                      <p:cNvCxnSpPr/>
                      <p:nvPr/>
                    </p:nvCxnSpPr>
                    <p:spPr>
                      <a:xfrm rot="5400000" flipV="1">
                        <a:off x="10615292" y="204717"/>
                        <a:ext cx="0" cy="2743200"/>
                      </a:xfrm>
                      <a:prstGeom prst="straightConnector1">
                        <a:avLst/>
                      </a:prstGeom>
                      <a:ln w="76200">
                        <a:solidFill>
                          <a:srgbClr val="00602B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9" name="Straight Arrow Connector 18">
                      <a:extLst>
                        <a:ext uri="{FF2B5EF4-FFF2-40B4-BE49-F238E27FC236}">
                          <a16:creationId xmlns:a16="http://schemas.microsoft.com/office/drawing/2014/main" id="{C8D2F63A-02CC-8CAD-1494-1D2F031CA1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994900" y="901700"/>
                      <a:ext cx="1199358" cy="1409700"/>
                    </a:xfrm>
                    <a:prstGeom prst="straightConnector1">
                      <a:avLst/>
                    </a:prstGeom>
                    <a:ln w="762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DEC8E47A-1D54-22C1-8ABA-F2A92E72D7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47532" y="-48819"/>
                        <a:ext cx="387984" cy="5461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m:oMathPara>
                        </a14:m>
                        <a:endParaRPr lang="en-CA" sz="6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1032FF5A-E248-86E6-CA80-97A16DFCA95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47532" y="-48819"/>
                        <a:ext cx="387984" cy="54612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4C6970D-85ED-F5AE-6EF1-524405B4EB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49039" y="897372"/>
                        <a:ext cx="432176" cy="5461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en-CA" sz="60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8D4F9704-D7C4-AB33-4406-BB7B5F7840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9039" y="897372"/>
                        <a:ext cx="432176" cy="54612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52EDD44E-A775-A9EA-517F-F2B5204F40A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36487" y="2019038"/>
                      <a:ext cx="433486" cy="546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CA" sz="6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52EDD44E-A775-A9EA-517F-F2B5204F40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36487" y="2019038"/>
                      <a:ext cx="433486" cy="54612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3533FD0-C1B9-5F9F-7606-398AE38DD8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8693" y="4533916"/>
                    <a:ext cx="829458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3533FD0-C1B9-5F9F-7606-398AE38DD8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8693" y="4533916"/>
                    <a:ext cx="829458" cy="10156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761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674">
        <p:fade/>
      </p:transition>
    </mc:Choice>
    <mc:Fallback xmlns="">
      <p:transition spd="med" advTm="406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396137-E14B-81DF-22DD-EC6534D7BD10}"/>
                  </a:ext>
                </a:extLst>
              </p:cNvPr>
              <p:cNvSpPr txBox="1"/>
              <p:nvPr/>
            </p:nvSpPr>
            <p:spPr>
              <a:xfrm>
                <a:off x="202298" y="167397"/>
                <a:ext cx="101510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396137-E14B-81DF-22DD-EC6534D7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98" y="167397"/>
                <a:ext cx="1015107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1E93BA4-F3D7-BF05-FB91-39691B933513}"/>
              </a:ext>
            </a:extLst>
          </p:cNvPr>
          <p:cNvGrpSpPr/>
          <p:nvPr/>
        </p:nvGrpSpPr>
        <p:grpSpPr>
          <a:xfrm>
            <a:off x="6970955" y="1307228"/>
            <a:ext cx="5280411" cy="5331742"/>
            <a:chOff x="6437237" y="1254087"/>
            <a:chExt cx="5280411" cy="533174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6020C98-73EF-CCE9-617A-54F6C56C672F}"/>
                </a:ext>
              </a:extLst>
            </p:cNvPr>
            <p:cNvCxnSpPr>
              <a:cxnSpLocks/>
            </p:cNvCxnSpPr>
            <p:nvPr/>
          </p:nvCxnSpPr>
          <p:spPr>
            <a:xfrm>
              <a:off x="6931744" y="3381417"/>
              <a:ext cx="4247535" cy="1414042"/>
            </a:xfrm>
            <a:prstGeom prst="straightConnector1">
              <a:avLst/>
            </a:prstGeom>
            <a:ln w="76200">
              <a:solidFill>
                <a:srgbClr val="3A195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DCCFEEA-083D-BEEC-08B0-ADDDACC9A5FB}"/>
                </a:ext>
              </a:extLst>
            </p:cNvPr>
            <p:cNvGrpSpPr/>
            <p:nvPr/>
          </p:nvGrpSpPr>
          <p:grpSpPr>
            <a:xfrm>
              <a:off x="6437237" y="1254087"/>
              <a:ext cx="5280411" cy="5331742"/>
              <a:chOff x="6407740" y="1254087"/>
              <a:chExt cx="5280411" cy="533174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0A0C244-02F9-E973-203F-728B955B55E4}"/>
                  </a:ext>
                </a:extLst>
              </p:cNvPr>
              <p:cNvGrpSpPr/>
              <p:nvPr/>
            </p:nvGrpSpPr>
            <p:grpSpPr>
              <a:xfrm>
                <a:off x="6407740" y="1254087"/>
                <a:ext cx="5152229" cy="5331742"/>
                <a:chOff x="6110849" y="-48819"/>
                <a:chExt cx="2770366" cy="286689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E959A584-C042-1DC9-C58C-A40A594EB6C7}"/>
                    </a:ext>
                  </a:extLst>
                </p:cNvPr>
                <p:cNvGrpSpPr/>
                <p:nvPr/>
              </p:nvGrpSpPr>
              <p:grpSpPr>
                <a:xfrm>
                  <a:off x="6110849" y="-48819"/>
                  <a:ext cx="2770366" cy="2866891"/>
                  <a:chOff x="6110849" y="-48819"/>
                  <a:chExt cx="2770366" cy="2866891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E40BAEE6-327E-8BB1-5D21-66F2332E4B3A}"/>
                      </a:ext>
                    </a:extLst>
                  </p:cNvPr>
                  <p:cNvGrpSpPr/>
                  <p:nvPr/>
                </p:nvGrpSpPr>
                <p:grpSpPr>
                  <a:xfrm>
                    <a:off x="6110849" y="74872"/>
                    <a:ext cx="2743200" cy="2743200"/>
                    <a:chOff x="9243692" y="204716"/>
                    <a:chExt cx="2743200" cy="2743200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F7A3253C-BF1B-E3B6-538D-560FB48AE0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43692" y="204716"/>
                      <a:ext cx="2743200" cy="2743200"/>
                      <a:chOff x="9243692" y="204716"/>
                      <a:chExt cx="2743200" cy="2743200"/>
                    </a:xfrm>
                  </p:grpSpPr>
                  <p:cxnSp>
                    <p:nvCxnSpPr>
                      <p:cNvPr id="25" name="Straight Arrow Connector 24">
                        <a:extLst>
                          <a:ext uri="{FF2B5EF4-FFF2-40B4-BE49-F238E27FC236}">
                            <a16:creationId xmlns:a16="http://schemas.microsoft.com/office/drawing/2014/main" id="{94814158-FD4B-F1BE-F33A-AAA509510857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615292" y="204716"/>
                        <a:ext cx="0" cy="2743200"/>
                      </a:xfrm>
                      <a:prstGeom prst="straightConnector1">
                        <a:avLst/>
                      </a:prstGeom>
                      <a:ln w="76200">
                        <a:solidFill>
                          <a:srgbClr val="00206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" name="Straight Arrow Connector 25">
                        <a:extLst>
                          <a:ext uri="{FF2B5EF4-FFF2-40B4-BE49-F238E27FC236}">
                            <a16:creationId xmlns:a16="http://schemas.microsoft.com/office/drawing/2014/main" id="{7D470BE5-A532-A27C-D11C-6661B0004C2F}"/>
                          </a:ext>
                        </a:extLst>
                      </p:cNvPr>
                      <p:cNvCxnSpPr/>
                      <p:nvPr/>
                    </p:nvCxnSpPr>
                    <p:spPr>
                      <a:xfrm rot="5400000" flipV="1">
                        <a:off x="10615292" y="204717"/>
                        <a:ext cx="0" cy="2743200"/>
                      </a:xfrm>
                      <a:prstGeom prst="straightConnector1">
                        <a:avLst/>
                      </a:prstGeom>
                      <a:ln w="76200">
                        <a:solidFill>
                          <a:srgbClr val="00602B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5BA68F52-CF8E-1AFB-5E0F-D4ECFD2525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9994900" y="901700"/>
                      <a:ext cx="1199358" cy="1409700"/>
                    </a:xfrm>
                    <a:prstGeom prst="straightConnector1">
                      <a:avLst/>
                    </a:prstGeom>
                    <a:ln w="76200">
                      <a:solidFill>
                        <a:srgbClr val="C0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1032FF5A-E248-86E6-CA80-97A16DFCA9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47532" y="-48819"/>
                        <a:ext cx="387984" cy="5461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6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m:oMathPara>
                        </a14:m>
                        <a:endParaRPr lang="en-CA" sz="6000" dirty="0">
                          <a:solidFill>
                            <a:srgbClr val="0070C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1032FF5A-E248-86E6-CA80-97A16DFCA95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47532" y="-48819"/>
                        <a:ext cx="387984" cy="54612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8D4F9704-D7C4-AB33-4406-BB7B5F7840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49039" y="897372"/>
                        <a:ext cx="432176" cy="5461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6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m:oMathPara>
                        </a14:m>
                        <a:endParaRPr lang="en-CA" sz="60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8D4F9704-D7C4-AB33-4406-BB7B5F7840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449039" y="897372"/>
                        <a:ext cx="432176" cy="54612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1EE47C0-07C6-B718-767B-66E3296367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36487" y="2019038"/>
                      <a:ext cx="433486" cy="5461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CA" sz="6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F1EE47C0-07C6-B718-767B-66E3296367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36487" y="2019038"/>
                      <a:ext cx="433486" cy="54612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1D7FF10-C524-3D1A-42E9-F56F4EB5CB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8693" y="4533916"/>
                    <a:ext cx="829458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1D7FF10-C524-3D1A-42E9-F56F4EB5CB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8693" y="4533916"/>
                    <a:ext cx="829458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9B7891-5D9F-5E6E-23B1-052B79D20386}"/>
              </a:ext>
            </a:extLst>
          </p:cNvPr>
          <p:cNvGrpSpPr/>
          <p:nvPr/>
        </p:nvGrpSpPr>
        <p:grpSpPr>
          <a:xfrm>
            <a:off x="826251" y="1161701"/>
            <a:ext cx="4108485" cy="2541801"/>
            <a:chOff x="826251" y="1569797"/>
            <a:chExt cx="4108485" cy="254180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E72CE4-468C-8066-B40A-D362B223125C}"/>
                </a:ext>
              </a:extLst>
            </p:cNvPr>
            <p:cNvSpPr txBox="1"/>
            <p:nvPr/>
          </p:nvSpPr>
          <p:spPr>
            <a:xfrm>
              <a:off x="947288" y="2172606"/>
              <a:ext cx="2948471" cy="19389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Free to Specify</a:t>
              </a:r>
              <a:endParaRPr lang="en-CA" sz="6000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EF39B9-FD8F-6339-D6B9-FF71A7CEFE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251" y="1569797"/>
              <a:ext cx="288174" cy="6028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D26FE4-4837-F6D5-A711-CBA9568B6C37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2421524" y="1569797"/>
              <a:ext cx="127524" cy="6028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0A2AD33-1C31-A5C2-9C78-955A764F0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5759" y="1569797"/>
              <a:ext cx="1038977" cy="62582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1E8B5F-762D-C363-6FE3-5B21ACD7534B}"/>
                  </a:ext>
                </a:extLst>
              </p:cNvPr>
              <p:cNvSpPr txBox="1"/>
              <p:nvPr/>
            </p:nvSpPr>
            <p:spPr>
              <a:xfrm>
                <a:off x="225958" y="3753862"/>
                <a:ext cx="6125056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4800" u="sng" dirty="0"/>
                  <a:t>3 free parameters</a:t>
                </a:r>
                <a:r>
                  <a:rPr lang="en-CA" sz="4800" dirty="0"/>
                  <a:t>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Rotation in </a:t>
                </a:r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4800" dirty="0"/>
                  <a:t>-plane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Rotation in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𝑦𝑧</m:t>
                    </m:r>
                  </m:oMath>
                </a14:m>
                <a:r>
                  <a:rPr lang="en-CA" sz="4800" dirty="0"/>
                  <a:t>-plane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4800" dirty="0"/>
                  <a:t>Rotation in </a:t>
                </a:r>
                <a14:m>
                  <m:oMath xmlns:m="http://schemas.openxmlformats.org/officeDocument/2006/math">
                    <m:r>
                      <a:rPr lang="en-CA" sz="4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4800" dirty="0"/>
                  <a:t>-plane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21E8B5F-762D-C363-6FE3-5B21ACD75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58" y="3753862"/>
                <a:ext cx="6125056" cy="3046988"/>
              </a:xfrm>
              <a:prstGeom prst="rect">
                <a:avLst/>
              </a:prstGeom>
              <a:blipFill>
                <a:blip r:embed="rId8"/>
                <a:stretch>
                  <a:fillRect l="-4478" t="-4400" r="-1990" b="-98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9337872-A7A8-268B-C1A4-7DC55CD730D3}"/>
              </a:ext>
            </a:extLst>
          </p:cNvPr>
          <p:cNvGrpSpPr/>
          <p:nvPr/>
        </p:nvGrpSpPr>
        <p:grpSpPr>
          <a:xfrm>
            <a:off x="6880270" y="1685095"/>
            <a:ext cx="5770072" cy="4133361"/>
            <a:chOff x="5324532" y="205905"/>
            <a:chExt cx="8234916" cy="589903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416BFBB-EB4F-9DCE-AE6F-C7A4295D377A}"/>
                </a:ext>
              </a:extLst>
            </p:cNvPr>
            <p:cNvGrpSpPr/>
            <p:nvPr/>
          </p:nvGrpSpPr>
          <p:grpSpPr>
            <a:xfrm>
              <a:off x="6875006" y="1397316"/>
              <a:ext cx="4330091" cy="4330089"/>
              <a:chOff x="11316928" y="-2503458"/>
              <a:chExt cx="5270780" cy="527077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39EC33D5-8004-2DDB-7156-12347EF6F14C}"/>
                  </a:ext>
                </a:extLst>
              </p:cNvPr>
              <p:cNvGrpSpPr/>
              <p:nvPr/>
            </p:nvGrpSpPr>
            <p:grpSpPr>
              <a:xfrm>
                <a:off x="11316928" y="-2503458"/>
                <a:ext cx="5270780" cy="5270778"/>
                <a:chOff x="7374496" y="2580463"/>
                <a:chExt cx="3672357" cy="3672356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4815EA5-C5BA-4F50-90FC-171094C3EF2D}"/>
                    </a:ext>
                  </a:extLst>
                </p:cNvPr>
                <p:cNvSpPr/>
                <p:nvPr/>
              </p:nvSpPr>
              <p:spPr>
                <a:xfrm>
                  <a:off x="7374496" y="2580463"/>
                  <a:ext cx="3672357" cy="36723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20000"/>
                        <a:lumOff val="80000"/>
                        <a:shade val="30000"/>
                        <a:satMod val="115000"/>
                        <a:alpha val="50000"/>
                      </a:schemeClr>
                    </a:gs>
                    <a:gs pos="50000">
                      <a:schemeClr val="accent4">
                        <a:lumMod val="20000"/>
                        <a:lumOff val="80000"/>
                        <a:shade val="67500"/>
                        <a:satMod val="115000"/>
                        <a:alpha val="5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  <a:shade val="100000"/>
                        <a:satMod val="115000"/>
                        <a:alpha val="50000"/>
                      </a:scheme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3DAA860-F69D-01BE-04B6-6707F783E6D8}"/>
                    </a:ext>
                  </a:extLst>
                </p:cNvPr>
                <p:cNvSpPr/>
                <p:nvPr/>
              </p:nvSpPr>
              <p:spPr>
                <a:xfrm>
                  <a:off x="9105473" y="4354445"/>
                  <a:ext cx="248502" cy="24850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5AB343F-77E6-E925-C836-6BD388B8660E}"/>
                  </a:ext>
                </a:extLst>
              </p:cNvPr>
              <p:cNvSpPr/>
              <p:nvPr/>
            </p:nvSpPr>
            <p:spPr>
              <a:xfrm>
                <a:off x="11316928" y="-846977"/>
                <a:ext cx="5270780" cy="2135946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92AE06E-2F98-41EE-8B07-B9F684523C4C}"/>
                </a:ext>
              </a:extLst>
            </p:cNvPr>
            <p:cNvGrpSpPr/>
            <p:nvPr/>
          </p:nvGrpSpPr>
          <p:grpSpPr>
            <a:xfrm>
              <a:off x="5324532" y="2107438"/>
              <a:ext cx="8234916" cy="2903916"/>
              <a:chOff x="5177628" y="2107438"/>
              <a:chExt cx="8234916" cy="2903916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DCF1F6BE-063C-8CB2-AEEF-A2BE0978826B}"/>
                  </a:ext>
                </a:extLst>
              </p:cNvPr>
              <p:cNvSpPr/>
              <p:nvPr/>
            </p:nvSpPr>
            <p:spPr>
              <a:xfrm>
                <a:off x="6334125" y="2107438"/>
                <a:ext cx="7078419" cy="2896322"/>
              </a:xfrm>
              <a:prstGeom prst="arc">
                <a:avLst>
                  <a:gd name="adj1" fmla="val 9410921"/>
                  <a:gd name="adj2" fmla="val 11339699"/>
                </a:avLst>
              </a:prstGeom>
              <a:ln w="101600">
                <a:solidFill>
                  <a:srgbClr val="00703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737FCFC-9A1F-D8C8-B7D5-CE62608545FA}"/>
                      </a:ext>
                    </a:extLst>
                  </p:cNvPr>
                  <p:cNvSpPr txBox="1"/>
                  <p:nvPr/>
                </p:nvSpPr>
                <p:spPr>
                  <a:xfrm>
                    <a:off x="5177628" y="3561823"/>
                    <a:ext cx="1323078" cy="14495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 smtClean="0">
                              <a:solidFill>
                                <a:srgbClr val="007033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0070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737FCFC-9A1F-D8C8-B7D5-CE62608545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7628" y="3561823"/>
                    <a:ext cx="1323078" cy="14495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B21264F-A0C6-9A5E-43B9-622B25E44FDA}"/>
                </a:ext>
              </a:extLst>
            </p:cNvPr>
            <p:cNvGrpSpPr/>
            <p:nvPr/>
          </p:nvGrpSpPr>
          <p:grpSpPr>
            <a:xfrm>
              <a:off x="7337544" y="205905"/>
              <a:ext cx="4663539" cy="4960972"/>
              <a:chOff x="7731402" y="-377231"/>
              <a:chExt cx="4663539" cy="4960972"/>
            </a:xfrm>
          </p:grpSpPr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5F59386D-9045-050C-89B9-2B4D9382753B}"/>
                  </a:ext>
                </a:extLst>
              </p:cNvPr>
              <p:cNvSpPr/>
              <p:nvPr/>
            </p:nvSpPr>
            <p:spPr>
              <a:xfrm flipH="1">
                <a:off x="7731402" y="510593"/>
                <a:ext cx="4034531" cy="4073148"/>
              </a:xfrm>
              <a:prstGeom prst="arc">
                <a:avLst>
                  <a:gd name="adj1" fmla="val 11052663"/>
                  <a:gd name="adj2" fmla="val 15254621"/>
                </a:avLst>
              </a:prstGeom>
              <a:ln w="101600">
                <a:solidFill>
                  <a:srgbClr val="00B0F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AA0CB0B-C476-DC15-F55B-B6DE8BFB00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1464" y="-377231"/>
                    <a:ext cx="1143477" cy="101566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AA0CB0B-C476-DC15-F55B-B6DE8BFB00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51464" y="-377231"/>
                    <a:ext cx="1143477" cy="10156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7350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8F4FD7-BFA1-6020-6264-69BE3E3886AF}"/>
                </a:ext>
              </a:extLst>
            </p:cNvPr>
            <p:cNvGrpSpPr/>
            <p:nvPr/>
          </p:nvGrpSpPr>
          <p:grpSpPr>
            <a:xfrm>
              <a:off x="7919157" y="3020490"/>
              <a:ext cx="3915456" cy="3084454"/>
              <a:chOff x="7885182" y="3293002"/>
              <a:chExt cx="4233656" cy="3335123"/>
            </a:xfrm>
          </p:grpSpPr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7CFF5DD7-3D55-A0F8-6433-8E9803B820BD}"/>
                  </a:ext>
                </a:extLst>
              </p:cNvPr>
              <p:cNvSpPr/>
              <p:nvPr/>
            </p:nvSpPr>
            <p:spPr>
              <a:xfrm rot="18175508">
                <a:off x="8019863" y="3158321"/>
                <a:ext cx="3095547" cy="3364910"/>
              </a:xfrm>
              <a:prstGeom prst="arc">
                <a:avLst>
                  <a:gd name="adj1" fmla="val 1293381"/>
                  <a:gd name="adj2" fmla="val 6726675"/>
                </a:avLst>
              </a:prstGeom>
              <a:ln w="101600">
                <a:solidFill>
                  <a:srgbClr val="3E1B59"/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18C37F79-FD76-83F3-20F4-F895F32AC70A}"/>
                      </a:ext>
                    </a:extLst>
                  </p:cNvPr>
                  <p:cNvSpPr txBox="1"/>
                  <p:nvPr/>
                </p:nvSpPr>
                <p:spPr>
                  <a:xfrm>
                    <a:off x="11021615" y="5060793"/>
                    <a:ext cx="1097223" cy="156733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 smtClean="0">
                              <a:solidFill>
                                <a:srgbClr val="3E1B59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CA" sz="6000" dirty="0">
                      <a:solidFill>
                        <a:srgbClr val="3E1B59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18C37F79-FD76-83F3-20F4-F895F32AC7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21615" y="5060793"/>
                    <a:ext cx="1097223" cy="1567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8523592-3E27-AD7B-8B8E-FFF476911B69}"/>
              </a:ext>
            </a:extLst>
          </p:cNvPr>
          <p:cNvGrpSpPr/>
          <p:nvPr/>
        </p:nvGrpSpPr>
        <p:grpSpPr>
          <a:xfrm>
            <a:off x="4082126" y="1161701"/>
            <a:ext cx="4096056" cy="2026568"/>
            <a:chOff x="4082126" y="1161701"/>
            <a:chExt cx="4096056" cy="202656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B3DCCD-7C04-D36D-F262-FE82F24FA0F4}"/>
                </a:ext>
              </a:extLst>
            </p:cNvPr>
            <p:cNvSpPr txBox="1"/>
            <p:nvPr/>
          </p:nvSpPr>
          <p:spPr>
            <a:xfrm>
              <a:off x="4082126" y="2172606"/>
              <a:ext cx="4096056" cy="101566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Determined</a:t>
              </a:r>
              <a:endParaRPr lang="en-CA" sz="6000" dirty="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A8D68EE-80EF-1B3B-BF56-C8FEAFC00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0940" y="1161701"/>
              <a:ext cx="534522" cy="101090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143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674">
        <p:fade/>
      </p:transition>
    </mc:Choice>
    <mc:Fallback xmlns="">
      <p:transition spd="med" advTm="406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/>
              <p:nvPr/>
            </p:nvSpPr>
            <p:spPr>
              <a:xfrm>
                <a:off x="1017638" y="88489"/>
                <a:ext cx="10156723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𝑺𝑼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rotation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38" y="88489"/>
                <a:ext cx="10156723" cy="2554545"/>
              </a:xfrm>
              <a:prstGeom prst="rect">
                <a:avLst/>
              </a:prstGeom>
              <a:blipFill>
                <a:blip r:embed="rId3"/>
                <a:stretch>
                  <a:fillRect l="-4657" t="-8879" r="-2627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1794393" y="5916060"/>
                <a:ext cx="2818778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93" y="5916060"/>
                <a:ext cx="2818778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7274181" y="5886563"/>
                <a:ext cx="3739634" cy="111652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1" y="5886563"/>
                <a:ext cx="3739634" cy="11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B368D0A-261D-DEFB-E009-DA4266439757}"/>
              </a:ext>
            </a:extLst>
          </p:cNvPr>
          <p:cNvSpPr/>
          <p:nvPr/>
        </p:nvSpPr>
        <p:spPr>
          <a:xfrm>
            <a:off x="1794393" y="5947343"/>
            <a:ext cx="9379968" cy="910658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B6E13E-D551-14E0-6786-E3138C252146}"/>
              </a:ext>
            </a:extLst>
          </p:cNvPr>
          <p:cNvGrpSpPr/>
          <p:nvPr/>
        </p:nvGrpSpPr>
        <p:grpSpPr>
          <a:xfrm>
            <a:off x="38943" y="3180695"/>
            <a:ext cx="5163775" cy="2292935"/>
            <a:chOff x="26432" y="3180695"/>
            <a:chExt cx="5163775" cy="2292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/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GB" sz="8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/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GB" sz="13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9FA8B5-000B-C3B5-9D74-4B034E4158B0}"/>
              </a:ext>
            </a:extLst>
          </p:cNvPr>
          <p:cNvGrpSpPr/>
          <p:nvPr/>
        </p:nvGrpSpPr>
        <p:grpSpPr>
          <a:xfrm>
            <a:off x="5015759" y="2449329"/>
            <a:ext cx="7267795" cy="1938992"/>
            <a:chOff x="5015759" y="2449329"/>
            <a:chExt cx="7267795" cy="19389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F93AD4-B35B-3D7D-023D-6552D1051D15}"/>
                </a:ext>
              </a:extLst>
            </p:cNvPr>
            <p:cNvGrpSpPr/>
            <p:nvPr/>
          </p:nvGrpSpPr>
          <p:grpSpPr>
            <a:xfrm>
              <a:off x="6280043" y="2449329"/>
              <a:ext cx="6003511" cy="1938992"/>
              <a:chOff x="5611763" y="2596814"/>
              <a:chExt cx="6003511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00206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B43716-8F14-0E36-B271-74CFFB6DE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5759" y="3516799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F8BB5-12E1-AFB7-2AFC-664BF1EA068A}"/>
              </a:ext>
            </a:extLst>
          </p:cNvPr>
          <p:cNvGrpSpPr/>
          <p:nvPr/>
        </p:nvGrpSpPr>
        <p:grpSpPr>
          <a:xfrm>
            <a:off x="5030006" y="4350220"/>
            <a:ext cx="7253550" cy="1938992"/>
            <a:chOff x="5030006" y="4350220"/>
            <a:chExt cx="7253550" cy="19389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253FDD-1A0F-AC93-D508-DFBBB1CA3309}"/>
                </a:ext>
              </a:extLst>
            </p:cNvPr>
            <p:cNvGrpSpPr/>
            <p:nvPr/>
          </p:nvGrpSpPr>
          <p:grpSpPr>
            <a:xfrm>
              <a:off x="6172504" y="4350220"/>
              <a:ext cx="6111052" cy="1938992"/>
              <a:chOff x="5504224" y="4350220"/>
              <a:chExt cx="6111052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C0000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EDE5A-2351-5C7C-0CC8-9EC130E0E0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0006" y="4957092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9297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239">
        <p:fade/>
      </p:transition>
    </mc:Choice>
    <mc:Fallback xmlns="">
      <p:transition spd="med" advTm="18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0" y="3470389"/>
                <a:ext cx="4539273" cy="170816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1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0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10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10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GB" sz="1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0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10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0389"/>
                <a:ext cx="4539273" cy="1708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4689984" y="3450512"/>
                <a:ext cx="7443022" cy="174791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0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10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10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sz="10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10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10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10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10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10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984" y="3450512"/>
                <a:ext cx="7443022" cy="1747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EE0E8F-E407-E2E3-3B08-76994735A5B0}"/>
                  </a:ext>
                </a:extLst>
              </p:cNvPr>
              <p:cNvSpPr txBox="1"/>
              <p:nvPr/>
            </p:nvSpPr>
            <p:spPr>
              <a:xfrm>
                <a:off x="4748981" y="5483105"/>
                <a:ext cx="7384025" cy="130587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7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EE0E8F-E407-E2E3-3B08-76994735A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81" y="5483105"/>
                <a:ext cx="7384025" cy="1305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0631E-9519-24DF-0824-5C0C4C5B6492}"/>
                  </a:ext>
                </a:extLst>
              </p:cNvPr>
              <p:cNvSpPr txBox="1"/>
              <p:nvPr/>
            </p:nvSpPr>
            <p:spPr>
              <a:xfrm>
                <a:off x="1017638" y="88489"/>
                <a:ext cx="10156723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𝑺𝑼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rotation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0631E-9519-24DF-0824-5C0C4C5B6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38" y="88489"/>
                <a:ext cx="10156723" cy="2554545"/>
              </a:xfrm>
              <a:prstGeom prst="rect">
                <a:avLst/>
              </a:prstGeom>
              <a:blipFill>
                <a:blip r:embed="rId6"/>
                <a:stretch>
                  <a:fillRect l="-4657" t="-8879" r="-2627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AD75C-39C4-A44E-D635-CB941E78828C}"/>
                  </a:ext>
                </a:extLst>
              </p:cNvPr>
              <p:cNvSpPr txBox="1"/>
              <p:nvPr/>
            </p:nvSpPr>
            <p:spPr>
              <a:xfrm>
                <a:off x="560392" y="2619529"/>
                <a:ext cx="3718446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AD75C-39C4-A44E-D635-CB941E788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92" y="2619529"/>
                <a:ext cx="3718446" cy="1092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E992A5-C90A-6FA8-13AD-C4176AC1A8A6}"/>
                  </a:ext>
                </a:extLst>
              </p:cNvPr>
              <p:cNvSpPr txBox="1"/>
              <p:nvPr/>
            </p:nvSpPr>
            <p:spPr>
              <a:xfrm>
                <a:off x="6497426" y="2649724"/>
                <a:ext cx="3739634" cy="111652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GB" sz="6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E992A5-C90A-6FA8-13AD-C4176AC1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26" y="2649724"/>
                <a:ext cx="3739634" cy="11165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1D2BF0A-B3AB-2D64-D5CD-4DF6052B4D67}"/>
              </a:ext>
            </a:extLst>
          </p:cNvPr>
          <p:cNvSpPr/>
          <p:nvPr/>
        </p:nvSpPr>
        <p:spPr>
          <a:xfrm>
            <a:off x="718730" y="2649724"/>
            <a:ext cx="9610039" cy="1062412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82A9AA-F758-0B47-E0F5-249AF668942E}"/>
              </a:ext>
            </a:extLst>
          </p:cNvPr>
          <p:cNvCxnSpPr>
            <a:cxnSpLocks/>
          </p:cNvCxnSpPr>
          <p:nvPr/>
        </p:nvCxnSpPr>
        <p:spPr>
          <a:xfrm flipV="1">
            <a:off x="4598267" y="2923611"/>
            <a:ext cx="0" cy="378690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D45B800-0095-5EB4-FB65-7808795DE9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82000" y="4905360"/>
              <a:ext cx="3804840" cy="1377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D45B800-0095-5EB4-FB65-7808795DE9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72640" y="4896000"/>
                <a:ext cx="3823560" cy="1395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267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82">
        <p:fade/>
      </p:transition>
    </mc:Choice>
    <mc:Fallback xmlns="">
      <p:transition spd="med" advTm="190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802C96D2-BEC4-A9A0-181D-89126632F218}"/>
              </a:ext>
            </a:extLst>
          </p:cNvPr>
          <p:cNvGrpSpPr/>
          <p:nvPr/>
        </p:nvGrpSpPr>
        <p:grpSpPr>
          <a:xfrm>
            <a:off x="8078533" y="-29682"/>
            <a:ext cx="4224177" cy="6791163"/>
            <a:chOff x="8078533" y="-29682"/>
            <a:chExt cx="4224177" cy="6791163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11B3DA3-74AF-9CBF-625F-2970758B5087}"/>
                </a:ext>
              </a:extLst>
            </p:cNvPr>
            <p:cNvGrpSpPr/>
            <p:nvPr/>
          </p:nvGrpSpPr>
          <p:grpSpPr>
            <a:xfrm>
              <a:off x="8078533" y="618068"/>
              <a:ext cx="4014154" cy="6143413"/>
              <a:chOff x="7785140" y="170735"/>
              <a:chExt cx="4014154" cy="6143413"/>
            </a:xfrm>
          </p:grpSpPr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0AD71EBF-E35D-7953-52BF-AA9A7B1891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8789" y="2126850"/>
                <a:ext cx="3990505" cy="2307589"/>
              </a:xfrm>
              <a:prstGeom prst="straightConnector1">
                <a:avLst/>
              </a:prstGeom>
              <a:ln w="38100">
                <a:solidFill>
                  <a:srgbClr val="FF66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C404B31-40EA-4521-C974-42A66CD3E719}"/>
                  </a:ext>
                </a:extLst>
              </p:cNvPr>
              <p:cNvGrpSpPr/>
              <p:nvPr/>
            </p:nvGrpSpPr>
            <p:grpSpPr>
              <a:xfrm>
                <a:off x="7785140" y="170735"/>
                <a:ext cx="3990505" cy="6143413"/>
                <a:chOff x="7785140" y="170735"/>
                <a:chExt cx="3990505" cy="6143413"/>
              </a:xfrm>
            </p:grpSpPr>
            <p:sp>
              <p:nvSpPr>
                <p:cNvPr id="92" name="Parallelogram 91">
                  <a:extLst>
                    <a:ext uri="{FF2B5EF4-FFF2-40B4-BE49-F238E27FC236}">
                      <a16:creationId xmlns:a16="http://schemas.microsoft.com/office/drawing/2014/main" id="{5CD81CEB-B0E1-73A3-C1DC-ED12939B5F86}"/>
                    </a:ext>
                  </a:extLst>
                </p:cNvPr>
                <p:cNvSpPr/>
                <p:nvPr/>
              </p:nvSpPr>
              <p:spPr>
                <a:xfrm rot="16200000">
                  <a:off x="6708686" y="1247189"/>
                  <a:ext cx="6143413" cy="3990505"/>
                </a:xfrm>
                <a:prstGeom prst="parallelogram">
                  <a:avLst>
                    <a:gd name="adj" fmla="val 57827"/>
                  </a:avLst>
                </a:prstGeom>
                <a:solidFill>
                  <a:srgbClr val="FF6600">
                    <a:alpha val="25000"/>
                  </a:srgbClr>
                </a:solidFill>
                <a:ln w="76200">
                  <a:solidFill>
                    <a:srgbClr val="FF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9A27D0A0-48D0-490B-34EC-504960BED3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49853" y="1274202"/>
                  <a:ext cx="0" cy="3790500"/>
                </a:xfrm>
                <a:prstGeom prst="straightConnector1">
                  <a:avLst/>
                </a:prstGeom>
                <a:ln w="38100">
                  <a:solidFill>
                    <a:srgbClr val="FF6600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C393A7-67B4-DF82-776E-3ABE32071BDC}"/>
                    </a:ext>
                  </a:extLst>
                </p:cNvPr>
                <p:cNvSpPr txBox="1"/>
                <p:nvPr/>
              </p:nvSpPr>
              <p:spPr>
                <a:xfrm>
                  <a:off x="9070170" y="-29682"/>
                  <a:ext cx="3232540" cy="203684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  <m:sSup>
                          <m:sSupPr>
                            <m:ctrlPr>
                              <a:rPr lang="en-GB" sz="60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en-GB" sz="60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  <m:r>
                          <a:rPr lang="en-GB" sz="6000" b="1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6000" b="1" i="1" dirty="0"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GB" sz="60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𝑺𝑶</m:t>
                        </m:r>
                        <m:d>
                          <m:dPr>
                            <m:ctrlPr>
                              <a:rPr lang="en-GB" sz="60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</m:d>
                      </m:oMath>
                    </m:oMathPara>
                  </a14:m>
                  <a:endParaRPr lang="en-CA" sz="6000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3C393A7-67B4-DF82-776E-3ABE32071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170" y="-29682"/>
                  <a:ext cx="3232540" cy="20368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0CB49-7910-06F8-F505-11DFCECAA8EC}"/>
              </a:ext>
            </a:extLst>
          </p:cNvPr>
          <p:cNvCxnSpPr>
            <a:cxnSpLocks/>
          </p:cNvCxnSpPr>
          <p:nvPr/>
        </p:nvCxnSpPr>
        <p:spPr>
          <a:xfrm>
            <a:off x="533400" y="3808631"/>
            <a:ext cx="6680336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E971B7-96AB-7F99-B49D-A8551E3F629B}"/>
              </a:ext>
            </a:extLst>
          </p:cNvPr>
          <p:cNvCxnSpPr>
            <a:cxnSpLocks/>
          </p:cNvCxnSpPr>
          <p:nvPr/>
        </p:nvCxnSpPr>
        <p:spPr>
          <a:xfrm flipV="1">
            <a:off x="3854096" y="1140013"/>
            <a:ext cx="0" cy="50796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/>
              <p:nvPr/>
            </p:nvSpPr>
            <p:spPr>
              <a:xfrm>
                <a:off x="7213736" y="3239159"/>
                <a:ext cx="63112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6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100B0A-D8C7-DA3E-3258-76DB6E83D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736" y="3239159"/>
                <a:ext cx="631126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/>
              <p:nvPr/>
            </p:nvSpPr>
            <p:spPr>
              <a:xfrm>
                <a:off x="3012213" y="781654"/>
                <a:ext cx="63112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6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BD3C18-6A58-5DE5-EF4D-7095D2803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213" y="781654"/>
                <a:ext cx="631126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F709DC-6459-4D68-4557-F797E8CE83E0}"/>
              </a:ext>
            </a:extLst>
          </p:cNvPr>
          <p:cNvCxnSpPr>
            <a:cxnSpLocks/>
          </p:cNvCxnSpPr>
          <p:nvPr/>
        </p:nvCxnSpPr>
        <p:spPr>
          <a:xfrm>
            <a:off x="1795927" y="2616049"/>
            <a:ext cx="5076585" cy="29840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/>
              <p:nvPr/>
            </p:nvSpPr>
            <p:spPr>
              <a:xfrm>
                <a:off x="7010778" y="5158425"/>
                <a:ext cx="63112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 xmlns:m="http://schemas.openxmlformats.org/officeDocument/2006/math">
                    <m:r>
                      <a:rPr lang="en-CA" sz="6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6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D5EBA5A-917E-55E0-060A-C24ADB43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778" y="5158425"/>
                <a:ext cx="631126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96E620B-93A2-5CAB-1200-981E8B37C7EA}"/>
              </a:ext>
            </a:extLst>
          </p:cNvPr>
          <p:cNvCxnSpPr>
            <a:cxnSpLocks/>
          </p:cNvCxnSpPr>
          <p:nvPr/>
        </p:nvCxnSpPr>
        <p:spPr>
          <a:xfrm>
            <a:off x="1443042" y="3808631"/>
            <a:ext cx="3569085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80C693-2E10-49C8-1982-A0D27EAEC04D}"/>
              </a:ext>
            </a:extLst>
          </p:cNvPr>
          <p:cNvGrpSpPr/>
          <p:nvPr/>
        </p:nvGrpSpPr>
        <p:grpSpPr>
          <a:xfrm rot="5400000">
            <a:off x="997208" y="927895"/>
            <a:ext cx="5718832" cy="5731161"/>
            <a:chOff x="6845620" y="2157568"/>
            <a:chExt cx="4503485" cy="451319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9C18B61-C3B6-EC82-6DDA-5D3A35663CE0}"/>
                </a:ext>
              </a:extLst>
            </p:cNvPr>
            <p:cNvSpPr/>
            <p:nvPr/>
          </p:nvSpPr>
          <p:spPr>
            <a:xfrm>
              <a:off x="6845620" y="2157568"/>
              <a:ext cx="4503485" cy="450348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20000"/>
                    <a:lumOff val="80000"/>
                    <a:shade val="100000"/>
                    <a:satMod val="115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CA11CEA-E04B-D8C7-025C-2171E4DED104}"/>
                </a:ext>
              </a:extLst>
            </p:cNvPr>
            <p:cNvSpPr/>
            <p:nvPr/>
          </p:nvSpPr>
          <p:spPr>
            <a:xfrm rot="16200000">
              <a:off x="6845621" y="3506516"/>
              <a:ext cx="4503483" cy="1825005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E717E5-2136-63E9-FB91-69319141A770}"/>
                </a:ext>
              </a:extLst>
            </p:cNvPr>
            <p:cNvSpPr/>
            <p:nvPr/>
          </p:nvSpPr>
          <p:spPr>
            <a:xfrm>
              <a:off x="8988855" y="4317429"/>
              <a:ext cx="217014" cy="21701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1073B6-49BF-DDE9-02D1-0321EBE35BCA}"/>
              </a:ext>
            </a:extLst>
          </p:cNvPr>
          <p:cNvCxnSpPr>
            <a:cxnSpLocks/>
          </p:cNvCxnSpPr>
          <p:nvPr/>
        </p:nvCxnSpPr>
        <p:spPr>
          <a:xfrm flipH="1">
            <a:off x="991044" y="2501083"/>
            <a:ext cx="8627865" cy="1939182"/>
          </a:xfrm>
          <a:prstGeom prst="straightConnector1">
            <a:avLst/>
          </a:prstGeom>
          <a:solidFill>
            <a:srgbClr val="FF0000"/>
          </a:solidFill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509193F-6F53-EDA8-39DC-494F1670E6F5}"/>
              </a:ext>
            </a:extLst>
          </p:cNvPr>
          <p:cNvCxnSpPr>
            <a:cxnSpLocks/>
          </p:cNvCxnSpPr>
          <p:nvPr/>
        </p:nvCxnSpPr>
        <p:spPr>
          <a:xfrm flipH="1">
            <a:off x="889000" y="2599848"/>
            <a:ext cx="8300121" cy="1863452"/>
          </a:xfrm>
          <a:prstGeom prst="straightConnector1">
            <a:avLst/>
          </a:prstGeom>
          <a:ln w="127000">
            <a:solidFill>
              <a:srgbClr val="39E74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5A700B4-8991-2954-8A04-356585F8DB41}"/>
              </a:ext>
            </a:extLst>
          </p:cNvPr>
          <p:cNvGrpSpPr/>
          <p:nvPr/>
        </p:nvGrpSpPr>
        <p:grpSpPr>
          <a:xfrm>
            <a:off x="6355536" y="1788841"/>
            <a:ext cx="1489326" cy="1682394"/>
            <a:chOff x="6355536" y="1788841"/>
            <a:chExt cx="1489326" cy="1682394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38A528-0077-9781-979B-41AD3AD00F89}"/>
                </a:ext>
              </a:extLst>
            </p:cNvPr>
            <p:cNvSpPr/>
            <p:nvPr/>
          </p:nvSpPr>
          <p:spPr>
            <a:xfrm rot="1800000">
              <a:off x="6355536" y="2850055"/>
              <a:ext cx="621180" cy="62118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8CFB826-8A3E-8AD4-D4A9-A8A976BAB93C}"/>
                    </a:ext>
                  </a:extLst>
                </p:cNvPr>
                <p:cNvSpPr txBox="1"/>
                <p:nvPr/>
              </p:nvSpPr>
              <p:spPr>
                <a:xfrm>
                  <a:off x="6521652" y="1788841"/>
                  <a:ext cx="1323210" cy="118494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6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CA" sz="66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8CFB826-8A3E-8AD4-D4A9-A8A976BAB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1652" y="1788841"/>
                  <a:ext cx="1323210" cy="11849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A3CEF4C-183C-79A1-3AF0-F7363F09933C}"/>
              </a:ext>
            </a:extLst>
          </p:cNvPr>
          <p:cNvGrpSpPr/>
          <p:nvPr/>
        </p:nvGrpSpPr>
        <p:grpSpPr>
          <a:xfrm>
            <a:off x="8985718" y="2243097"/>
            <a:ext cx="982047" cy="1869122"/>
            <a:chOff x="8985718" y="2243097"/>
            <a:chExt cx="982047" cy="186912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F75508D-0E16-9AB6-A1E3-6ECD40B399E2}"/>
                </a:ext>
              </a:extLst>
            </p:cNvPr>
            <p:cNvSpPr/>
            <p:nvPr/>
          </p:nvSpPr>
          <p:spPr>
            <a:xfrm rot="1800000">
              <a:off x="9066978" y="2243097"/>
              <a:ext cx="621180" cy="62118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5AAE58-1CE3-6AC2-7874-AD56D52F6D14}"/>
                    </a:ext>
                  </a:extLst>
                </p:cNvPr>
                <p:cNvSpPr txBox="1"/>
                <p:nvPr/>
              </p:nvSpPr>
              <p:spPr>
                <a:xfrm>
                  <a:off x="8985718" y="2684008"/>
                  <a:ext cx="982047" cy="1428211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CA" sz="8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5AAE58-1CE3-6AC2-7874-AD56D52F6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718" y="2684008"/>
                  <a:ext cx="982047" cy="14282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85050D0-689E-677D-7377-BA8FD20FCAA2}"/>
              </a:ext>
            </a:extLst>
          </p:cNvPr>
          <p:cNvGrpSpPr/>
          <p:nvPr/>
        </p:nvGrpSpPr>
        <p:grpSpPr>
          <a:xfrm>
            <a:off x="122962" y="4119430"/>
            <a:ext cx="1323210" cy="1937989"/>
            <a:chOff x="122962" y="4119430"/>
            <a:chExt cx="1323210" cy="1937989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857B59C-72FE-ED43-13F2-4747AA6726D9}"/>
                </a:ext>
              </a:extLst>
            </p:cNvPr>
            <p:cNvSpPr/>
            <p:nvPr/>
          </p:nvSpPr>
          <p:spPr>
            <a:xfrm rot="1800000">
              <a:off x="736726" y="4119430"/>
              <a:ext cx="621180" cy="6211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124D4BD-017A-D16F-08DC-C68D17905CDA}"/>
                    </a:ext>
                  </a:extLst>
                </p:cNvPr>
                <p:cNvSpPr txBox="1"/>
                <p:nvPr/>
              </p:nvSpPr>
              <p:spPr>
                <a:xfrm>
                  <a:off x="122962" y="4872479"/>
                  <a:ext cx="1323210" cy="118494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6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en-CA" sz="6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124D4BD-017A-D16F-08DC-C68D17905C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62" y="4872479"/>
                  <a:ext cx="1323210" cy="118494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75273F5-9F0F-BA78-69CF-1C959502C630}"/>
                  </a:ext>
                </a:extLst>
              </p:cNvPr>
              <p:cNvSpPr txBox="1"/>
              <p:nvPr/>
            </p:nvSpPr>
            <p:spPr>
              <a:xfrm>
                <a:off x="-155119" y="-41940"/>
                <a:ext cx="4630993" cy="111351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GB" sz="6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GB" sz="6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𝑺𝑼</m:t>
                      </m:r>
                      <m:d>
                        <m:dPr>
                          <m:ctrlPr>
                            <a:rPr lang="en-GB" sz="6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75273F5-9F0F-BA78-69CF-1C959502C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119" y="-41940"/>
                <a:ext cx="4630993" cy="1113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291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28"/>
    </mc:Choice>
    <mc:Fallback xmlns="">
      <p:transition spd="slow" advTm="17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059F1E-0260-CCBA-76C5-D3C17D16EFF2}"/>
              </a:ext>
            </a:extLst>
          </p:cNvPr>
          <p:cNvSpPr txBox="1"/>
          <p:nvPr/>
        </p:nvSpPr>
        <p:spPr>
          <a:xfrm>
            <a:off x="0" y="0"/>
            <a:ext cx="52211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0" u="sng" dirty="0"/>
              <a:t>Topology:</a:t>
            </a:r>
            <a:endParaRPr lang="en-CA" sz="100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7F074F-15CB-CB00-CB4F-D1F3B4CD147C}"/>
                  </a:ext>
                </a:extLst>
              </p:cNvPr>
              <p:cNvSpPr txBox="1"/>
              <p:nvPr/>
            </p:nvSpPr>
            <p:spPr>
              <a:xfrm>
                <a:off x="110817" y="4485757"/>
                <a:ext cx="119926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000" b="1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𝑺𝑶</m:t>
                    </m:r>
                    <m:d>
                      <m:dPr>
                        <m:ctrlPr>
                          <a:rPr lang="en-GB" sz="70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0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GB" sz="7000" b="0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7000" dirty="0"/>
                  <a:t> </a:t>
                </a:r>
                <a:r>
                  <a:rPr lang="en-CA" sz="7000" b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CA" sz="7000" dirty="0"/>
                  <a:t> simply connected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7F074F-15CB-CB00-CB4F-D1F3B4CD1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7" y="4485757"/>
                <a:ext cx="11992692" cy="1200329"/>
              </a:xfrm>
              <a:prstGeom prst="rect">
                <a:avLst/>
              </a:prstGeom>
              <a:blipFill>
                <a:blip r:embed="rId2"/>
                <a:stretch>
                  <a:fillRect t="-18782" r="-3610" b="-370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485C05-4BFC-DC21-698A-3C01E97EABF1}"/>
                  </a:ext>
                </a:extLst>
              </p:cNvPr>
              <p:cNvSpPr txBox="1"/>
              <p:nvPr/>
            </p:nvSpPr>
            <p:spPr>
              <a:xfrm>
                <a:off x="348569" y="2595830"/>
                <a:ext cx="1157618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𝑺𝑼</m:t>
                    </m:r>
                    <m:d>
                      <m:dPr>
                        <m:ctrlPr>
                          <a:rPr lang="en-GB" sz="8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GB" sz="8000" b="0" i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 sz="8000" dirty="0"/>
                  <a:t> simply connected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485C05-4BFC-DC21-698A-3C01E97EA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69" y="2595830"/>
                <a:ext cx="11576182" cy="1323439"/>
              </a:xfrm>
              <a:prstGeom prst="rect">
                <a:avLst/>
              </a:prstGeom>
              <a:blipFill>
                <a:blip r:embed="rId3"/>
                <a:stretch>
                  <a:fillRect t="-19355" r="-4581" b="-423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934DB7F-6293-27F5-031D-DC9C7E2E7152}"/>
              </a:ext>
            </a:extLst>
          </p:cNvPr>
          <p:cNvSpPr txBox="1"/>
          <p:nvPr/>
        </p:nvSpPr>
        <p:spPr>
          <a:xfrm>
            <a:off x="0" y="2090898"/>
            <a:ext cx="3662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002060"/>
                </a:solidFill>
              </a:rPr>
              <a:t>(unit quaternions)</a:t>
            </a:r>
            <a:endParaRPr lang="en-CA" sz="36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D5061-9083-437A-0C35-23A5298F8331}"/>
              </a:ext>
            </a:extLst>
          </p:cNvPr>
          <p:cNvSpPr/>
          <p:nvPr/>
        </p:nvSpPr>
        <p:spPr>
          <a:xfrm>
            <a:off x="-146731" y="2029342"/>
            <a:ext cx="4051981" cy="7694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248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BD0193-EF0B-BA29-D4AA-D0C89843BDD1}"/>
              </a:ext>
            </a:extLst>
          </p:cNvPr>
          <p:cNvSpPr/>
          <p:nvPr/>
        </p:nvSpPr>
        <p:spPr>
          <a:xfrm>
            <a:off x="-560438" y="-442451"/>
            <a:ext cx="13214554" cy="1562571"/>
          </a:xfrm>
          <a:prstGeom prst="rect">
            <a:avLst/>
          </a:prstGeom>
          <a:solidFill>
            <a:srgbClr val="ECF3FA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4E439-F5FA-7242-770D-D621E1451A7A}"/>
              </a:ext>
            </a:extLst>
          </p:cNvPr>
          <p:cNvSpPr txBox="1"/>
          <p:nvPr/>
        </p:nvSpPr>
        <p:spPr>
          <a:xfrm>
            <a:off x="60558" y="137796"/>
            <a:ext cx="12020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400" b="1" u="sng" dirty="0"/>
              <a:t>Simply connected</a:t>
            </a:r>
            <a:r>
              <a:rPr lang="en-CA" sz="5400" b="1" dirty="0"/>
              <a:t> </a:t>
            </a:r>
            <a:r>
              <a:rPr lang="en-CA" sz="5400" dirty="0"/>
              <a:t>= no “holes”/“handles”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3A60915-CC85-8C7D-5D07-9EAD148BE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571" y="-1820211"/>
            <a:ext cx="3179558" cy="431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96E8F3-7A74-735F-D138-50CDD73F521C}"/>
              </a:ext>
            </a:extLst>
          </p:cNvPr>
          <p:cNvSpPr txBox="1"/>
          <p:nvPr/>
        </p:nvSpPr>
        <p:spPr>
          <a:xfrm>
            <a:off x="66807" y="1220396"/>
            <a:ext cx="45114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dirty="0"/>
              <a:t>Simply Connected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A887A-9082-DFF2-14D2-491B5805AEE8}"/>
              </a:ext>
            </a:extLst>
          </p:cNvPr>
          <p:cNvSpPr txBox="1"/>
          <p:nvPr/>
        </p:nvSpPr>
        <p:spPr>
          <a:xfrm>
            <a:off x="6223618" y="1220396"/>
            <a:ext cx="5473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400" b="1" u="sng" dirty="0">
                <a:solidFill>
                  <a:srgbClr val="FF0000"/>
                </a:solidFill>
              </a:rPr>
              <a:t>NOT</a:t>
            </a:r>
            <a:r>
              <a:rPr lang="en-CA" sz="4400" dirty="0"/>
              <a:t> Simply Connected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CD3F7-1E8E-3056-C89E-607B54109AEC}"/>
              </a:ext>
            </a:extLst>
          </p:cNvPr>
          <p:cNvCxnSpPr>
            <a:cxnSpLocks/>
          </p:cNvCxnSpPr>
          <p:nvPr/>
        </p:nvCxnSpPr>
        <p:spPr>
          <a:xfrm flipV="1">
            <a:off x="6132513" y="1120120"/>
            <a:ext cx="0" cy="573788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8C741CF4-07BC-622C-68E6-CC83F5F7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2579">
            <a:off x="8198006" y="3637840"/>
            <a:ext cx="4043993" cy="30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0A4CBC1-B234-56BF-4204-B8F29AA43036}"/>
              </a:ext>
            </a:extLst>
          </p:cNvPr>
          <p:cNvSpPr/>
          <p:nvPr/>
        </p:nvSpPr>
        <p:spPr>
          <a:xfrm rot="19800000">
            <a:off x="2196262" y="3287070"/>
            <a:ext cx="4006587" cy="3171605"/>
          </a:xfrm>
          <a:custGeom>
            <a:avLst/>
            <a:gdLst>
              <a:gd name="connsiteX0" fmla="*/ 44013 w 3227504"/>
              <a:gd name="connsiteY0" fmla="*/ 1449765 h 2554885"/>
              <a:gd name="connsiteX1" fmla="*/ 1072713 w 3227504"/>
              <a:gd name="connsiteY1" fmla="*/ 2554665 h 2554885"/>
              <a:gd name="connsiteX2" fmla="*/ 3206313 w 3227504"/>
              <a:gd name="connsiteY2" fmla="*/ 1354515 h 2554885"/>
              <a:gd name="connsiteX3" fmla="*/ 2101413 w 3227504"/>
              <a:gd name="connsiteY3" fmla="*/ 1965 h 2554885"/>
              <a:gd name="connsiteX4" fmla="*/ 1034613 w 3227504"/>
              <a:gd name="connsiteY4" fmla="*/ 1049715 h 2554885"/>
              <a:gd name="connsiteX5" fmla="*/ 272613 w 3227504"/>
              <a:gd name="connsiteY5" fmla="*/ 897315 h 2554885"/>
              <a:gd name="connsiteX6" fmla="*/ 44013 w 3227504"/>
              <a:gd name="connsiteY6" fmla="*/ 1449765 h 255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7504" h="2554885">
                <a:moveTo>
                  <a:pt x="44013" y="1449765"/>
                </a:moveTo>
                <a:cubicBezTo>
                  <a:pt x="177363" y="1725990"/>
                  <a:pt x="545663" y="2570540"/>
                  <a:pt x="1072713" y="2554665"/>
                </a:cubicBezTo>
                <a:cubicBezTo>
                  <a:pt x="1599763" y="2538790"/>
                  <a:pt x="3034863" y="1779965"/>
                  <a:pt x="3206313" y="1354515"/>
                </a:cubicBezTo>
                <a:cubicBezTo>
                  <a:pt x="3377763" y="929065"/>
                  <a:pt x="2463363" y="52765"/>
                  <a:pt x="2101413" y="1965"/>
                </a:cubicBezTo>
                <a:cubicBezTo>
                  <a:pt x="1739463" y="-48835"/>
                  <a:pt x="1339413" y="900490"/>
                  <a:pt x="1034613" y="1049715"/>
                </a:cubicBezTo>
                <a:cubicBezTo>
                  <a:pt x="729813" y="1198940"/>
                  <a:pt x="437713" y="833815"/>
                  <a:pt x="272613" y="897315"/>
                </a:cubicBezTo>
                <a:cubicBezTo>
                  <a:pt x="107513" y="960815"/>
                  <a:pt x="-89337" y="1173540"/>
                  <a:pt x="44013" y="1449765"/>
                </a:cubicBezTo>
                <a:close/>
              </a:path>
            </a:pathLst>
          </a:custGeom>
          <a:solidFill>
            <a:srgbClr val="00D1D1"/>
          </a:solidFill>
          <a:ln w="57150">
            <a:solidFill>
              <a:srgbClr val="3D3D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065057-7948-B8DC-C589-693FE1ABE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069" y="1989837"/>
            <a:ext cx="5343998" cy="358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6642CE-5DE2-87DA-127D-6511D3BFB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618" y="1902730"/>
            <a:ext cx="2633987" cy="401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62B60ABD-510B-B9F3-2780-86BFFB3A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32" y="1989837"/>
            <a:ext cx="3191763" cy="31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5AB5EF-B7D5-AD00-13CC-8B20D0771717}"/>
              </a:ext>
            </a:extLst>
          </p:cNvPr>
          <p:cNvSpPr txBox="1"/>
          <p:nvPr/>
        </p:nvSpPr>
        <p:spPr>
          <a:xfrm>
            <a:off x="0" y="6457890"/>
            <a:ext cx="2733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/>
              <a:t>(Images from Wikipedia)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E50E7A5-AABC-99C0-3694-D38D0FB033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22840" y="2027520"/>
              <a:ext cx="7318080" cy="3218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E50E7A5-AABC-99C0-3694-D38D0FB03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13480" y="2018160"/>
                <a:ext cx="7336800" cy="3236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763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40"/>
    </mc:Choice>
    <mc:Fallback xmlns="">
      <p:transition spd="slow" advTm="43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 animBg="1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620A0-5066-4273-8314-5C84CD8F8587}"/>
                  </a:ext>
                </a:extLst>
              </p:cNvPr>
              <p:cNvSpPr txBox="1"/>
              <p:nvPr/>
            </p:nvSpPr>
            <p:spPr>
              <a:xfrm>
                <a:off x="188913" y="89574"/>
                <a:ext cx="118872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All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4400" dirty="0"/>
                  <a:t>-spheres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A" sz="4400" dirty="0"/>
                  <a:t> (for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CA" sz="4400" dirty="0"/>
                  <a:t>) are </a:t>
                </a:r>
                <a:r>
                  <a:rPr lang="en-CA" sz="4400" u="sng" dirty="0"/>
                  <a:t>simply connected</a:t>
                </a:r>
                <a:r>
                  <a:rPr lang="en-CA" sz="44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620A0-5066-4273-8314-5C84CD8F8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13" y="89574"/>
                <a:ext cx="11887200" cy="769441"/>
              </a:xfrm>
              <a:prstGeom prst="rect">
                <a:avLst/>
              </a:prstGeom>
              <a:blipFill>
                <a:blip r:embed="rId3"/>
                <a:stretch>
                  <a:fillRect l="-2103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91CB575-71AA-4AF2-B7E2-01E00BB4DB85}"/>
              </a:ext>
            </a:extLst>
          </p:cNvPr>
          <p:cNvGrpSpPr/>
          <p:nvPr/>
        </p:nvGrpSpPr>
        <p:grpSpPr>
          <a:xfrm>
            <a:off x="418113" y="1134830"/>
            <a:ext cx="5270780" cy="5270778"/>
            <a:chOff x="7374496" y="2580463"/>
            <a:chExt cx="3672357" cy="367235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4BE87AE-7659-407B-9DD0-727C1BC0AA0D}"/>
                </a:ext>
              </a:extLst>
            </p:cNvPr>
            <p:cNvSpPr/>
            <p:nvPr/>
          </p:nvSpPr>
          <p:spPr>
            <a:xfrm>
              <a:off x="7374496" y="2580463"/>
              <a:ext cx="3672357" cy="3672356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7BE9E4C-BD03-4069-A7FA-352D053CA4CE}"/>
                </a:ext>
              </a:extLst>
            </p:cNvPr>
            <p:cNvSpPr/>
            <p:nvPr/>
          </p:nvSpPr>
          <p:spPr>
            <a:xfrm>
              <a:off x="9105473" y="4354445"/>
              <a:ext cx="248502" cy="2485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296566-16D3-4D16-9B09-5D9AF1501450}"/>
              </a:ext>
            </a:extLst>
          </p:cNvPr>
          <p:cNvGrpSpPr/>
          <p:nvPr/>
        </p:nvGrpSpPr>
        <p:grpSpPr>
          <a:xfrm>
            <a:off x="428531" y="2634371"/>
            <a:ext cx="5281193" cy="2357710"/>
            <a:chOff x="1438155" y="3563056"/>
            <a:chExt cx="3679612" cy="1642708"/>
          </a:xfrm>
        </p:grpSpPr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41CE8682-8F23-4189-B191-461BB40C9384}"/>
                </a:ext>
              </a:extLst>
            </p:cNvPr>
            <p:cNvSpPr/>
            <p:nvPr/>
          </p:nvSpPr>
          <p:spPr>
            <a:xfrm rot="18900000">
              <a:off x="1445410" y="3570311"/>
              <a:ext cx="3672357" cy="1635453"/>
            </a:xfrm>
            <a:prstGeom prst="arc">
              <a:avLst>
                <a:gd name="adj1" fmla="val 21352106"/>
                <a:gd name="adj2" fmla="val 11319789"/>
              </a:avLst>
            </a:prstGeom>
            <a:ln w="76200">
              <a:solidFill>
                <a:srgbClr val="8BB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2166E023-2FFB-42CF-A2CD-901FC1AF3184}"/>
                </a:ext>
              </a:extLst>
            </p:cNvPr>
            <p:cNvSpPr/>
            <p:nvPr/>
          </p:nvSpPr>
          <p:spPr>
            <a:xfrm rot="8100000">
              <a:off x="1438155" y="3563056"/>
              <a:ext cx="3672357" cy="1635453"/>
            </a:xfrm>
            <a:prstGeom prst="arc">
              <a:avLst>
                <a:gd name="adj1" fmla="val 190607"/>
                <a:gd name="adj2" fmla="val 10770667"/>
              </a:avLst>
            </a:prstGeom>
            <a:ln w="76200">
              <a:solidFill>
                <a:srgbClr val="8BB2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3" name="Arc 52">
            <a:extLst>
              <a:ext uri="{FF2B5EF4-FFF2-40B4-BE49-F238E27FC236}">
                <a16:creationId xmlns:a16="http://schemas.microsoft.com/office/drawing/2014/main" id="{508D93A4-E615-4C2D-ADFA-5A557AABCDBC}"/>
              </a:ext>
            </a:extLst>
          </p:cNvPr>
          <p:cNvSpPr/>
          <p:nvPr/>
        </p:nvSpPr>
        <p:spPr>
          <a:xfrm rot="9840490">
            <a:off x="371220" y="1818133"/>
            <a:ext cx="4747275" cy="2114157"/>
          </a:xfrm>
          <a:prstGeom prst="arc">
            <a:avLst>
              <a:gd name="adj1" fmla="val 190607"/>
              <a:gd name="adj2" fmla="val 10770667"/>
            </a:avLst>
          </a:prstGeom>
          <a:ln w="76200">
            <a:solidFill>
              <a:srgbClr val="3F7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CA46F16-83A9-432B-BD6D-80728E65D057}"/>
              </a:ext>
            </a:extLst>
          </p:cNvPr>
          <p:cNvGrpSpPr/>
          <p:nvPr/>
        </p:nvGrpSpPr>
        <p:grpSpPr>
          <a:xfrm rot="2727082">
            <a:off x="1366402" y="1474538"/>
            <a:ext cx="3527609" cy="803499"/>
            <a:chOff x="1438155" y="3563058"/>
            <a:chExt cx="3679612" cy="1642704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59E76354-E8ED-4920-B11F-FE020EEDC37B}"/>
                </a:ext>
              </a:extLst>
            </p:cNvPr>
            <p:cNvSpPr/>
            <p:nvPr/>
          </p:nvSpPr>
          <p:spPr>
            <a:xfrm rot="18900000">
              <a:off x="1445410" y="3570311"/>
              <a:ext cx="3672357" cy="1635453"/>
            </a:xfrm>
            <a:prstGeom prst="arc">
              <a:avLst>
                <a:gd name="adj1" fmla="val 21352106"/>
                <a:gd name="adj2" fmla="val 11319789"/>
              </a:avLst>
            </a:prstGeom>
            <a:ln w="76200">
              <a:solidFill>
                <a:srgbClr val="004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54315C9F-194B-4193-BCDE-14B2700F0B80}"/>
                </a:ext>
              </a:extLst>
            </p:cNvPr>
            <p:cNvSpPr/>
            <p:nvPr/>
          </p:nvSpPr>
          <p:spPr>
            <a:xfrm rot="8100000">
              <a:off x="1438155" y="3563056"/>
              <a:ext cx="3672357" cy="1635453"/>
            </a:xfrm>
            <a:prstGeom prst="arc">
              <a:avLst>
                <a:gd name="adj1" fmla="val 190607"/>
                <a:gd name="adj2" fmla="val 10770667"/>
              </a:avLst>
            </a:prstGeom>
            <a:ln w="76200">
              <a:solidFill>
                <a:srgbClr val="004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4F4DD2-19EA-4AE9-99EE-277960120D74}"/>
              </a:ext>
            </a:extLst>
          </p:cNvPr>
          <p:cNvGrpSpPr/>
          <p:nvPr/>
        </p:nvGrpSpPr>
        <p:grpSpPr>
          <a:xfrm>
            <a:off x="3240472" y="1429919"/>
            <a:ext cx="1672779" cy="210861"/>
            <a:chOff x="6758805" y="2122964"/>
            <a:chExt cx="1165490" cy="146915"/>
          </a:xfrm>
        </p:grpSpPr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FE8596E1-A50B-4068-B087-4834AF74A3B7}"/>
                </a:ext>
              </a:extLst>
            </p:cNvPr>
            <p:cNvSpPr/>
            <p:nvPr/>
          </p:nvSpPr>
          <p:spPr>
            <a:xfrm rot="1265667">
              <a:off x="6758805" y="2125541"/>
              <a:ext cx="1165359" cy="144338"/>
            </a:xfrm>
            <a:prstGeom prst="arc">
              <a:avLst>
                <a:gd name="adj1" fmla="val 21352106"/>
                <a:gd name="adj2" fmla="val 11319789"/>
              </a:avLst>
            </a:prstGeom>
            <a:ln w="76200">
              <a:solidFill>
                <a:srgbClr val="002F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0F8A06C7-38FB-45AB-9240-968264ADF847}"/>
                </a:ext>
              </a:extLst>
            </p:cNvPr>
            <p:cNvSpPr/>
            <p:nvPr/>
          </p:nvSpPr>
          <p:spPr>
            <a:xfrm rot="12065667">
              <a:off x="6758936" y="2122964"/>
              <a:ext cx="1165359" cy="144338"/>
            </a:xfrm>
            <a:prstGeom prst="arc">
              <a:avLst>
                <a:gd name="adj1" fmla="val 190607"/>
                <a:gd name="adj2" fmla="val 10770667"/>
              </a:avLst>
            </a:prstGeom>
            <a:ln w="76200">
              <a:solidFill>
                <a:srgbClr val="002F8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DD3F3D2E-29EE-473E-B0CB-CB06EAABF2E5}"/>
              </a:ext>
            </a:extLst>
          </p:cNvPr>
          <p:cNvSpPr/>
          <p:nvPr/>
        </p:nvSpPr>
        <p:spPr>
          <a:xfrm>
            <a:off x="4695538" y="1686105"/>
            <a:ext cx="356664" cy="356664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7E2AAC14-345B-443A-8602-FD76039BDE73}"/>
              </a:ext>
            </a:extLst>
          </p:cNvPr>
          <p:cNvSpPr/>
          <p:nvPr/>
        </p:nvSpPr>
        <p:spPr>
          <a:xfrm rot="20498126">
            <a:off x="352170" y="1799083"/>
            <a:ext cx="4747275" cy="2114157"/>
          </a:xfrm>
          <a:prstGeom prst="arc">
            <a:avLst>
              <a:gd name="adj1" fmla="val 21520812"/>
              <a:gd name="adj2" fmla="val 11274275"/>
            </a:avLst>
          </a:prstGeom>
          <a:ln w="76200">
            <a:solidFill>
              <a:srgbClr val="3F7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BEBC1-24D1-ABCC-80C7-BF7A3C4A47DF}"/>
              </a:ext>
            </a:extLst>
          </p:cNvPr>
          <p:cNvGrpSpPr/>
          <p:nvPr/>
        </p:nvGrpSpPr>
        <p:grpSpPr>
          <a:xfrm>
            <a:off x="5679154" y="1124417"/>
            <a:ext cx="6509101" cy="2584854"/>
            <a:chOff x="5679154" y="2629094"/>
            <a:chExt cx="6509101" cy="2584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338EBB6-C820-9154-6678-B61260B2BBE0}"/>
                    </a:ext>
                  </a:extLst>
                </p:cNvPr>
                <p:cNvSpPr txBox="1"/>
                <p:nvPr/>
              </p:nvSpPr>
              <p:spPr>
                <a:xfrm>
                  <a:off x="5679154" y="3067270"/>
                  <a:ext cx="6509101" cy="2146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6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GB" sz="6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𝑺𝑼</m:t>
                      </m:r>
                      <m:r>
                        <a:rPr lang="en-GB" sz="6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6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6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CA" sz="6600" dirty="0"/>
                    <a:t> is simply-connected!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338EBB6-C820-9154-6678-B61260B2B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154" y="3067270"/>
                  <a:ext cx="6509101" cy="2146678"/>
                </a:xfrm>
                <a:prstGeom prst="rect">
                  <a:avLst/>
                </a:prstGeom>
                <a:blipFill>
                  <a:blip r:embed="rId4"/>
                  <a:stretch>
                    <a:fillRect l="-6467" t="-8239" r="-6373" b="-2073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661CC-28B8-78B5-542E-B1A0371E2224}"/>
                </a:ext>
              </a:extLst>
            </p:cNvPr>
            <p:cNvGrpSpPr/>
            <p:nvPr/>
          </p:nvGrpSpPr>
          <p:grpSpPr>
            <a:xfrm>
              <a:off x="8021996" y="2629094"/>
              <a:ext cx="2927938" cy="677740"/>
              <a:chOff x="14514" y="5281748"/>
              <a:chExt cx="2927938" cy="67774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F2FAD6-6F08-ED82-6460-4C6ABF8C9224}"/>
                  </a:ext>
                </a:extLst>
              </p:cNvPr>
              <p:cNvSpPr txBox="1"/>
              <p:nvPr/>
            </p:nvSpPr>
            <p:spPr>
              <a:xfrm>
                <a:off x="140314" y="5281748"/>
                <a:ext cx="27876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>
                    <a:solidFill>
                      <a:srgbClr val="002060"/>
                    </a:solidFill>
                  </a:rPr>
                  <a:t>(quaternions)</a:t>
                </a:r>
                <a:endParaRPr lang="en-CA" sz="36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163F09-70AA-C701-B6D9-CC2FEC2E7319}"/>
                  </a:ext>
                </a:extLst>
              </p:cNvPr>
              <p:cNvSpPr/>
              <p:nvPr/>
            </p:nvSpPr>
            <p:spPr>
              <a:xfrm>
                <a:off x="14514" y="5326698"/>
                <a:ext cx="2927938" cy="63279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16995-E617-EB8D-4FF2-B5BB6E58063B}"/>
              </a:ext>
            </a:extLst>
          </p:cNvPr>
          <p:cNvGrpSpPr/>
          <p:nvPr/>
        </p:nvGrpSpPr>
        <p:grpSpPr>
          <a:xfrm>
            <a:off x="5876405" y="4388424"/>
            <a:ext cx="6053745" cy="2221498"/>
            <a:chOff x="5947818" y="4488171"/>
            <a:chExt cx="6053745" cy="2221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D1F0E07-9921-B1B8-89AB-1E22922D1C65}"/>
                    </a:ext>
                  </a:extLst>
                </p:cNvPr>
                <p:cNvSpPr txBox="1"/>
                <p:nvPr/>
              </p:nvSpPr>
              <p:spPr>
                <a:xfrm>
                  <a:off x="6089341" y="4511418"/>
                  <a:ext cx="5386794" cy="2123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4400" u="sng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Exception</a:t>
                  </a:r>
                  <a:r>
                    <a:rPr lang="en-GB" sz="4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: 1-sphere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GB" sz="4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(circle) is </a:t>
                  </a:r>
                  <a:r>
                    <a:rPr lang="en-GB" sz="4400" b="1" u="sng" dirty="0">
                      <a:solidFill>
                        <a:srgbClr val="FF6565"/>
                      </a:solidFill>
                    </a:rPr>
                    <a:t>NOT</a:t>
                  </a:r>
                  <a:r>
                    <a:rPr lang="en-GB" sz="4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br>
                    <a:rPr lang="en-GB" sz="4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</a:br>
                  <a:r>
                    <a:rPr lang="en-GB" sz="4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simply-connected </a:t>
                  </a:r>
                  <a:endParaRPr lang="en-CA" sz="4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D1F0E07-9921-B1B8-89AB-1E22922D1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9341" y="4511418"/>
                  <a:ext cx="5386794" cy="2123658"/>
                </a:xfrm>
                <a:prstGeom prst="rect">
                  <a:avLst/>
                </a:prstGeom>
                <a:blipFill>
                  <a:blip r:embed="rId5"/>
                  <a:stretch>
                    <a:fillRect l="-4525" t="-5747" b="-1293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0C3AEB-B473-17D7-138B-8001EF5E758D}"/>
                </a:ext>
              </a:extLst>
            </p:cNvPr>
            <p:cNvSpPr/>
            <p:nvPr/>
          </p:nvSpPr>
          <p:spPr>
            <a:xfrm>
              <a:off x="10386013" y="5219207"/>
              <a:ext cx="1318342" cy="131834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0AA528-1145-7DEF-D703-8BD54272ED4F}"/>
                </a:ext>
              </a:extLst>
            </p:cNvPr>
            <p:cNvSpPr/>
            <p:nvPr/>
          </p:nvSpPr>
          <p:spPr>
            <a:xfrm>
              <a:off x="5947818" y="4488171"/>
              <a:ext cx="6053745" cy="2221498"/>
            </a:xfrm>
            <a:prstGeom prst="rect">
              <a:avLst/>
            </a:pr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01B578-5772-E917-82F9-DCE2876346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389960" y="5178960"/>
              <a:ext cx="1140120" cy="1227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01B578-5772-E917-82F9-DCE287634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80600" y="5169600"/>
                <a:ext cx="1158840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AB839CD-1337-9691-A573-CF1ABA46F7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93720" y="883440"/>
              <a:ext cx="629280" cy="938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AB839CD-1337-9691-A573-CF1ABA46F7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84360" y="874080"/>
                <a:ext cx="648000" cy="957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5143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8"/>
    </mc:Choice>
    <mc:Fallback xmlns="">
      <p:transition spd="slow" advTm="15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5131FA7-15A0-3E14-2650-0D3F4CEB0718}"/>
              </a:ext>
            </a:extLst>
          </p:cNvPr>
          <p:cNvGrpSpPr/>
          <p:nvPr/>
        </p:nvGrpSpPr>
        <p:grpSpPr>
          <a:xfrm>
            <a:off x="418113" y="1134830"/>
            <a:ext cx="5270780" cy="5270778"/>
            <a:chOff x="7374496" y="2580463"/>
            <a:chExt cx="3672357" cy="367235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EBB13B-0999-8967-E486-28D3C640ACAD}"/>
                </a:ext>
              </a:extLst>
            </p:cNvPr>
            <p:cNvSpPr/>
            <p:nvPr/>
          </p:nvSpPr>
          <p:spPr>
            <a:xfrm>
              <a:off x="7374496" y="2580463"/>
              <a:ext cx="3672357" cy="3672356"/>
            </a:xfrm>
            <a:prstGeom prst="ellipse">
              <a:avLst/>
            </a:prstGeom>
            <a:gradFill flip="none" rotWithShape="1"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3523DA-89B4-6848-2E46-49C6F2148A70}"/>
                </a:ext>
              </a:extLst>
            </p:cNvPr>
            <p:cNvSpPr/>
            <p:nvPr/>
          </p:nvSpPr>
          <p:spPr>
            <a:xfrm>
              <a:off x="9105473" y="4354445"/>
              <a:ext cx="248502" cy="2485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776DB1-5D09-4E90-8FF2-E4487EAF64A8}"/>
              </a:ext>
            </a:extLst>
          </p:cNvPr>
          <p:cNvGrpSpPr/>
          <p:nvPr/>
        </p:nvGrpSpPr>
        <p:grpSpPr>
          <a:xfrm>
            <a:off x="494832" y="2637884"/>
            <a:ext cx="5281186" cy="2357713"/>
            <a:chOff x="1438155" y="3563056"/>
            <a:chExt cx="3679612" cy="1642708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D602AC09-25F3-49DC-AA55-AEBBF35AB541}"/>
                </a:ext>
              </a:extLst>
            </p:cNvPr>
            <p:cNvSpPr/>
            <p:nvPr/>
          </p:nvSpPr>
          <p:spPr>
            <a:xfrm rot="18900000">
              <a:off x="1445410" y="3570311"/>
              <a:ext cx="3672357" cy="1635453"/>
            </a:xfrm>
            <a:prstGeom prst="arc">
              <a:avLst>
                <a:gd name="adj1" fmla="val 21352106"/>
                <a:gd name="adj2" fmla="val 11319789"/>
              </a:avLst>
            </a:prstGeom>
            <a:ln w="76200">
              <a:solidFill>
                <a:srgbClr val="FF86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6CDEA24A-FFEB-485E-8838-3D212AC2F13A}"/>
                </a:ext>
              </a:extLst>
            </p:cNvPr>
            <p:cNvSpPr/>
            <p:nvPr/>
          </p:nvSpPr>
          <p:spPr>
            <a:xfrm rot="8100000">
              <a:off x="1438155" y="3563056"/>
              <a:ext cx="3672357" cy="1635453"/>
            </a:xfrm>
            <a:prstGeom prst="arc">
              <a:avLst>
                <a:gd name="adj1" fmla="val 190607"/>
                <a:gd name="adj2" fmla="val 10770667"/>
              </a:avLst>
            </a:prstGeom>
            <a:ln w="76200">
              <a:solidFill>
                <a:srgbClr val="FF860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3E16683-EF2D-4112-A191-27FE0CC34F12}"/>
              </a:ext>
            </a:extLst>
          </p:cNvPr>
          <p:cNvSpPr/>
          <p:nvPr/>
        </p:nvSpPr>
        <p:spPr>
          <a:xfrm>
            <a:off x="4623440" y="1650733"/>
            <a:ext cx="520584" cy="52058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A0A00A-EB1C-4527-9E35-F520F267B689}"/>
              </a:ext>
            </a:extLst>
          </p:cNvPr>
          <p:cNvSpPr/>
          <p:nvPr/>
        </p:nvSpPr>
        <p:spPr>
          <a:xfrm>
            <a:off x="1057729" y="5522590"/>
            <a:ext cx="520584" cy="52058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0115BE-1A5B-4093-BF04-2DD4C736D13D}"/>
              </a:ext>
            </a:extLst>
          </p:cNvPr>
          <p:cNvGrpSpPr/>
          <p:nvPr/>
        </p:nvGrpSpPr>
        <p:grpSpPr>
          <a:xfrm rot="7100762">
            <a:off x="3502644" y="3681221"/>
            <a:ext cx="1900011" cy="1660536"/>
            <a:chOff x="8559097" y="4525770"/>
            <a:chExt cx="1900011" cy="16605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03C8BBC-7292-43CC-B310-594146AF74B6}"/>
                </a:ext>
              </a:extLst>
            </p:cNvPr>
            <p:cNvSpPr/>
            <p:nvPr/>
          </p:nvSpPr>
          <p:spPr>
            <a:xfrm rot="14400000">
              <a:off x="9451397" y="5178595"/>
              <a:ext cx="1660536" cy="354886"/>
            </a:xfrm>
            <a:custGeom>
              <a:avLst/>
              <a:gdLst>
                <a:gd name="connsiteX0" fmla="*/ 0 w 1656605"/>
                <a:gd name="connsiteY0" fmla="*/ 1295400 h 1422732"/>
                <a:gd name="connsiteX1" fmla="*/ 330200 w 1656605"/>
                <a:gd name="connsiteY1" fmla="*/ 1079500 h 1422732"/>
                <a:gd name="connsiteX2" fmla="*/ 635000 w 1656605"/>
                <a:gd name="connsiteY2" fmla="*/ 1130300 h 1422732"/>
                <a:gd name="connsiteX3" fmla="*/ 1435100 w 1656605"/>
                <a:gd name="connsiteY3" fmla="*/ 1422400 h 1422732"/>
                <a:gd name="connsiteX4" fmla="*/ 1651000 w 1656605"/>
                <a:gd name="connsiteY4" fmla="*/ 1066800 h 1422732"/>
                <a:gd name="connsiteX5" fmla="*/ 1270000 w 1656605"/>
                <a:gd name="connsiteY5" fmla="*/ 469900 h 1422732"/>
                <a:gd name="connsiteX6" fmla="*/ 1308100 w 1656605"/>
                <a:gd name="connsiteY6" fmla="*/ 190500 h 1422732"/>
                <a:gd name="connsiteX7" fmla="*/ 1473200 w 1656605"/>
                <a:gd name="connsiteY7" fmla="*/ 0 h 1422732"/>
                <a:gd name="connsiteX0" fmla="*/ 0 w 1656605"/>
                <a:gd name="connsiteY0" fmla="*/ 1104900 h 1232232"/>
                <a:gd name="connsiteX1" fmla="*/ 330200 w 1656605"/>
                <a:gd name="connsiteY1" fmla="*/ 889000 h 1232232"/>
                <a:gd name="connsiteX2" fmla="*/ 635000 w 1656605"/>
                <a:gd name="connsiteY2" fmla="*/ 939800 h 1232232"/>
                <a:gd name="connsiteX3" fmla="*/ 1435100 w 1656605"/>
                <a:gd name="connsiteY3" fmla="*/ 1231900 h 1232232"/>
                <a:gd name="connsiteX4" fmla="*/ 1651000 w 1656605"/>
                <a:gd name="connsiteY4" fmla="*/ 876300 h 1232232"/>
                <a:gd name="connsiteX5" fmla="*/ 1270000 w 1656605"/>
                <a:gd name="connsiteY5" fmla="*/ 279400 h 1232232"/>
                <a:gd name="connsiteX6" fmla="*/ 1308100 w 1656605"/>
                <a:gd name="connsiteY6" fmla="*/ 0 h 1232232"/>
                <a:gd name="connsiteX0" fmla="*/ 0 w 1656605"/>
                <a:gd name="connsiteY0" fmla="*/ 825500 h 952832"/>
                <a:gd name="connsiteX1" fmla="*/ 330200 w 1656605"/>
                <a:gd name="connsiteY1" fmla="*/ 609600 h 952832"/>
                <a:gd name="connsiteX2" fmla="*/ 635000 w 1656605"/>
                <a:gd name="connsiteY2" fmla="*/ 660400 h 952832"/>
                <a:gd name="connsiteX3" fmla="*/ 1435100 w 1656605"/>
                <a:gd name="connsiteY3" fmla="*/ 952500 h 952832"/>
                <a:gd name="connsiteX4" fmla="*/ 1651000 w 1656605"/>
                <a:gd name="connsiteY4" fmla="*/ 596900 h 952832"/>
                <a:gd name="connsiteX5" fmla="*/ 1270000 w 1656605"/>
                <a:gd name="connsiteY5" fmla="*/ 0 h 952832"/>
                <a:gd name="connsiteX0" fmla="*/ 0 w 1656605"/>
                <a:gd name="connsiteY0" fmla="*/ 228600 h 355932"/>
                <a:gd name="connsiteX1" fmla="*/ 330200 w 1656605"/>
                <a:gd name="connsiteY1" fmla="*/ 12700 h 355932"/>
                <a:gd name="connsiteX2" fmla="*/ 635000 w 1656605"/>
                <a:gd name="connsiteY2" fmla="*/ 63500 h 355932"/>
                <a:gd name="connsiteX3" fmla="*/ 1435100 w 1656605"/>
                <a:gd name="connsiteY3" fmla="*/ 355600 h 355932"/>
                <a:gd name="connsiteX4" fmla="*/ 1651000 w 1656605"/>
                <a:gd name="connsiteY4" fmla="*/ 0 h 355932"/>
                <a:gd name="connsiteX0" fmla="*/ 0 w 1660536"/>
                <a:gd name="connsiteY0" fmla="*/ 227869 h 354886"/>
                <a:gd name="connsiteX1" fmla="*/ 330200 w 1660536"/>
                <a:gd name="connsiteY1" fmla="*/ 11969 h 354886"/>
                <a:gd name="connsiteX2" fmla="*/ 635000 w 1660536"/>
                <a:gd name="connsiteY2" fmla="*/ 62769 h 354886"/>
                <a:gd name="connsiteX3" fmla="*/ 1435100 w 1660536"/>
                <a:gd name="connsiteY3" fmla="*/ 354869 h 354886"/>
                <a:gd name="connsiteX4" fmla="*/ 1655101 w 1660536"/>
                <a:gd name="connsiteY4" fmla="*/ 73127 h 35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536" h="354886">
                  <a:moveTo>
                    <a:pt x="0" y="227869"/>
                  </a:moveTo>
                  <a:cubicBezTo>
                    <a:pt x="112183" y="133677"/>
                    <a:pt x="224367" y="39486"/>
                    <a:pt x="330200" y="11969"/>
                  </a:cubicBezTo>
                  <a:cubicBezTo>
                    <a:pt x="436033" y="-15548"/>
                    <a:pt x="450850" y="5619"/>
                    <a:pt x="635000" y="62769"/>
                  </a:cubicBezTo>
                  <a:cubicBezTo>
                    <a:pt x="819150" y="119919"/>
                    <a:pt x="1265083" y="353143"/>
                    <a:pt x="1435100" y="354869"/>
                  </a:cubicBezTo>
                  <a:cubicBezTo>
                    <a:pt x="1605117" y="356595"/>
                    <a:pt x="1682618" y="231877"/>
                    <a:pt x="1655101" y="73127"/>
                  </a:cubicBezTo>
                </a:path>
              </a:pathLst>
            </a:custGeom>
            <a:noFill/>
            <a:ln w="76200">
              <a:solidFill>
                <a:srgbClr val="FF8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E9F7C2B-919D-42F2-B4F8-68222CE4087B}"/>
                </a:ext>
              </a:extLst>
            </p:cNvPr>
            <p:cNvSpPr/>
            <p:nvPr/>
          </p:nvSpPr>
          <p:spPr>
            <a:xfrm rot="9000000" flipH="1">
              <a:off x="8559097" y="4939645"/>
              <a:ext cx="1660536" cy="354886"/>
            </a:xfrm>
            <a:custGeom>
              <a:avLst/>
              <a:gdLst>
                <a:gd name="connsiteX0" fmla="*/ 0 w 1656605"/>
                <a:gd name="connsiteY0" fmla="*/ 1295400 h 1422732"/>
                <a:gd name="connsiteX1" fmla="*/ 330200 w 1656605"/>
                <a:gd name="connsiteY1" fmla="*/ 1079500 h 1422732"/>
                <a:gd name="connsiteX2" fmla="*/ 635000 w 1656605"/>
                <a:gd name="connsiteY2" fmla="*/ 1130300 h 1422732"/>
                <a:gd name="connsiteX3" fmla="*/ 1435100 w 1656605"/>
                <a:gd name="connsiteY3" fmla="*/ 1422400 h 1422732"/>
                <a:gd name="connsiteX4" fmla="*/ 1651000 w 1656605"/>
                <a:gd name="connsiteY4" fmla="*/ 1066800 h 1422732"/>
                <a:gd name="connsiteX5" fmla="*/ 1270000 w 1656605"/>
                <a:gd name="connsiteY5" fmla="*/ 469900 h 1422732"/>
                <a:gd name="connsiteX6" fmla="*/ 1308100 w 1656605"/>
                <a:gd name="connsiteY6" fmla="*/ 190500 h 1422732"/>
                <a:gd name="connsiteX7" fmla="*/ 1473200 w 1656605"/>
                <a:gd name="connsiteY7" fmla="*/ 0 h 1422732"/>
                <a:gd name="connsiteX0" fmla="*/ 0 w 1656605"/>
                <a:gd name="connsiteY0" fmla="*/ 1104900 h 1232232"/>
                <a:gd name="connsiteX1" fmla="*/ 330200 w 1656605"/>
                <a:gd name="connsiteY1" fmla="*/ 889000 h 1232232"/>
                <a:gd name="connsiteX2" fmla="*/ 635000 w 1656605"/>
                <a:gd name="connsiteY2" fmla="*/ 939800 h 1232232"/>
                <a:gd name="connsiteX3" fmla="*/ 1435100 w 1656605"/>
                <a:gd name="connsiteY3" fmla="*/ 1231900 h 1232232"/>
                <a:gd name="connsiteX4" fmla="*/ 1651000 w 1656605"/>
                <a:gd name="connsiteY4" fmla="*/ 876300 h 1232232"/>
                <a:gd name="connsiteX5" fmla="*/ 1270000 w 1656605"/>
                <a:gd name="connsiteY5" fmla="*/ 279400 h 1232232"/>
                <a:gd name="connsiteX6" fmla="*/ 1308100 w 1656605"/>
                <a:gd name="connsiteY6" fmla="*/ 0 h 1232232"/>
                <a:gd name="connsiteX0" fmla="*/ 0 w 1656605"/>
                <a:gd name="connsiteY0" fmla="*/ 825500 h 952832"/>
                <a:gd name="connsiteX1" fmla="*/ 330200 w 1656605"/>
                <a:gd name="connsiteY1" fmla="*/ 609600 h 952832"/>
                <a:gd name="connsiteX2" fmla="*/ 635000 w 1656605"/>
                <a:gd name="connsiteY2" fmla="*/ 660400 h 952832"/>
                <a:gd name="connsiteX3" fmla="*/ 1435100 w 1656605"/>
                <a:gd name="connsiteY3" fmla="*/ 952500 h 952832"/>
                <a:gd name="connsiteX4" fmla="*/ 1651000 w 1656605"/>
                <a:gd name="connsiteY4" fmla="*/ 596900 h 952832"/>
                <a:gd name="connsiteX5" fmla="*/ 1270000 w 1656605"/>
                <a:gd name="connsiteY5" fmla="*/ 0 h 952832"/>
                <a:gd name="connsiteX0" fmla="*/ 0 w 1656605"/>
                <a:gd name="connsiteY0" fmla="*/ 228600 h 355932"/>
                <a:gd name="connsiteX1" fmla="*/ 330200 w 1656605"/>
                <a:gd name="connsiteY1" fmla="*/ 12700 h 355932"/>
                <a:gd name="connsiteX2" fmla="*/ 635000 w 1656605"/>
                <a:gd name="connsiteY2" fmla="*/ 63500 h 355932"/>
                <a:gd name="connsiteX3" fmla="*/ 1435100 w 1656605"/>
                <a:gd name="connsiteY3" fmla="*/ 355600 h 355932"/>
                <a:gd name="connsiteX4" fmla="*/ 1651000 w 1656605"/>
                <a:gd name="connsiteY4" fmla="*/ 0 h 355932"/>
                <a:gd name="connsiteX0" fmla="*/ 0 w 1660536"/>
                <a:gd name="connsiteY0" fmla="*/ 227869 h 354886"/>
                <a:gd name="connsiteX1" fmla="*/ 330200 w 1660536"/>
                <a:gd name="connsiteY1" fmla="*/ 11969 h 354886"/>
                <a:gd name="connsiteX2" fmla="*/ 635000 w 1660536"/>
                <a:gd name="connsiteY2" fmla="*/ 62769 h 354886"/>
                <a:gd name="connsiteX3" fmla="*/ 1435100 w 1660536"/>
                <a:gd name="connsiteY3" fmla="*/ 354869 h 354886"/>
                <a:gd name="connsiteX4" fmla="*/ 1655101 w 1660536"/>
                <a:gd name="connsiteY4" fmla="*/ 73127 h 35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536" h="354886">
                  <a:moveTo>
                    <a:pt x="0" y="227869"/>
                  </a:moveTo>
                  <a:cubicBezTo>
                    <a:pt x="112183" y="133677"/>
                    <a:pt x="224367" y="39486"/>
                    <a:pt x="330200" y="11969"/>
                  </a:cubicBezTo>
                  <a:cubicBezTo>
                    <a:pt x="436033" y="-15548"/>
                    <a:pt x="450850" y="5619"/>
                    <a:pt x="635000" y="62769"/>
                  </a:cubicBezTo>
                  <a:cubicBezTo>
                    <a:pt x="819150" y="119919"/>
                    <a:pt x="1265083" y="353143"/>
                    <a:pt x="1435100" y="354869"/>
                  </a:cubicBezTo>
                  <a:cubicBezTo>
                    <a:pt x="1605117" y="356595"/>
                    <a:pt x="1682618" y="231877"/>
                    <a:pt x="1655101" y="73127"/>
                  </a:cubicBezTo>
                </a:path>
              </a:pathLst>
            </a:custGeom>
            <a:noFill/>
            <a:ln w="76200">
              <a:solidFill>
                <a:srgbClr val="FF8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76D7F9-D7BD-44A5-973B-057CEBEA7547}"/>
              </a:ext>
            </a:extLst>
          </p:cNvPr>
          <p:cNvGrpSpPr/>
          <p:nvPr/>
        </p:nvGrpSpPr>
        <p:grpSpPr>
          <a:xfrm rot="17943372">
            <a:off x="885100" y="2265775"/>
            <a:ext cx="1900011" cy="1660536"/>
            <a:chOff x="8559097" y="4525770"/>
            <a:chExt cx="1900011" cy="1660536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09CCD5E-7050-4FBF-8FDC-127096103AC0}"/>
                </a:ext>
              </a:extLst>
            </p:cNvPr>
            <p:cNvSpPr/>
            <p:nvPr/>
          </p:nvSpPr>
          <p:spPr>
            <a:xfrm rot="14400000">
              <a:off x="9451397" y="5178595"/>
              <a:ext cx="1660536" cy="354886"/>
            </a:xfrm>
            <a:custGeom>
              <a:avLst/>
              <a:gdLst>
                <a:gd name="connsiteX0" fmla="*/ 0 w 1656605"/>
                <a:gd name="connsiteY0" fmla="*/ 1295400 h 1422732"/>
                <a:gd name="connsiteX1" fmla="*/ 330200 w 1656605"/>
                <a:gd name="connsiteY1" fmla="*/ 1079500 h 1422732"/>
                <a:gd name="connsiteX2" fmla="*/ 635000 w 1656605"/>
                <a:gd name="connsiteY2" fmla="*/ 1130300 h 1422732"/>
                <a:gd name="connsiteX3" fmla="*/ 1435100 w 1656605"/>
                <a:gd name="connsiteY3" fmla="*/ 1422400 h 1422732"/>
                <a:gd name="connsiteX4" fmla="*/ 1651000 w 1656605"/>
                <a:gd name="connsiteY4" fmla="*/ 1066800 h 1422732"/>
                <a:gd name="connsiteX5" fmla="*/ 1270000 w 1656605"/>
                <a:gd name="connsiteY5" fmla="*/ 469900 h 1422732"/>
                <a:gd name="connsiteX6" fmla="*/ 1308100 w 1656605"/>
                <a:gd name="connsiteY6" fmla="*/ 190500 h 1422732"/>
                <a:gd name="connsiteX7" fmla="*/ 1473200 w 1656605"/>
                <a:gd name="connsiteY7" fmla="*/ 0 h 1422732"/>
                <a:gd name="connsiteX0" fmla="*/ 0 w 1656605"/>
                <a:gd name="connsiteY0" fmla="*/ 1104900 h 1232232"/>
                <a:gd name="connsiteX1" fmla="*/ 330200 w 1656605"/>
                <a:gd name="connsiteY1" fmla="*/ 889000 h 1232232"/>
                <a:gd name="connsiteX2" fmla="*/ 635000 w 1656605"/>
                <a:gd name="connsiteY2" fmla="*/ 939800 h 1232232"/>
                <a:gd name="connsiteX3" fmla="*/ 1435100 w 1656605"/>
                <a:gd name="connsiteY3" fmla="*/ 1231900 h 1232232"/>
                <a:gd name="connsiteX4" fmla="*/ 1651000 w 1656605"/>
                <a:gd name="connsiteY4" fmla="*/ 876300 h 1232232"/>
                <a:gd name="connsiteX5" fmla="*/ 1270000 w 1656605"/>
                <a:gd name="connsiteY5" fmla="*/ 279400 h 1232232"/>
                <a:gd name="connsiteX6" fmla="*/ 1308100 w 1656605"/>
                <a:gd name="connsiteY6" fmla="*/ 0 h 1232232"/>
                <a:gd name="connsiteX0" fmla="*/ 0 w 1656605"/>
                <a:gd name="connsiteY0" fmla="*/ 825500 h 952832"/>
                <a:gd name="connsiteX1" fmla="*/ 330200 w 1656605"/>
                <a:gd name="connsiteY1" fmla="*/ 609600 h 952832"/>
                <a:gd name="connsiteX2" fmla="*/ 635000 w 1656605"/>
                <a:gd name="connsiteY2" fmla="*/ 660400 h 952832"/>
                <a:gd name="connsiteX3" fmla="*/ 1435100 w 1656605"/>
                <a:gd name="connsiteY3" fmla="*/ 952500 h 952832"/>
                <a:gd name="connsiteX4" fmla="*/ 1651000 w 1656605"/>
                <a:gd name="connsiteY4" fmla="*/ 596900 h 952832"/>
                <a:gd name="connsiteX5" fmla="*/ 1270000 w 1656605"/>
                <a:gd name="connsiteY5" fmla="*/ 0 h 952832"/>
                <a:gd name="connsiteX0" fmla="*/ 0 w 1656605"/>
                <a:gd name="connsiteY0" fmla="*/ 228600 h 355932"/>
                <a:gd name="connsiteX1" fmla="*/ 330200 w 1656605"/>
                <a:gd name="connsiteY1" fmla="*/ 12700 h 355932"/>
                <a:gd name="connsiteX2" fmla="*/ 635000 w 1656605"/>
                <a:gd name="connsiteY2" fmla="*/ 63500 h 355932"/>
                <a:gd name="connsiteX3" fmla="*/ 1435100 w 1656605"/>
                <a:gd name="connsiteY3" fmla="*/ 355600 h 355932"/>
                <a:gd name="connsiteX4" fmla="*/ 1651000 w 1656605"/>
                <a:gd name="connsiteY4" fmla="*/ 0 h 355932"/>
                <a:gd name="connsiteX0" fmla="*/ 0 w 1660536"/>
                <a:gd name="connsiteY0" fmla="*/ 227869 h 354886"/>
                <a:gd name="connsiteX1" fmla="*/ 330200 w 1660536"/>
                <a:gd name="connsiteY1" fmla="*/ 11969 h 354886"/>
                <a:gd name="connsiteX2" fmla="*/ 635000 w 1660536"/>
                <a:gd name="connsiteY2" fmla="*/ 62769 h 354886"/>
                <a:gd name="connsiteX3" fmla="*/ 1435100 w 1660536"/>
                <a:gd name="connsiteY3" fmla="*/ 354869 h 354886"/>
                <a:gd name="connsiteX4" fmla="*/ 1655101 w 1660536"/>
                <a:gd name="connsiteY4" fmla="*/ 73127 h 35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536" h="354886">
                  <a:moveTo>
                    <a:pt x="0" y="227869"/>
                  </a:moveTo>
                  <a:cubicBezTo>
                    <a:pt x="112183" y="133677"/>
                    <a:pt x="224367" y="39486"/>
                    <a:pt x="330200" y="11969"/>
                  </a:cubicBezTo>
                  <a:cubicBezTo>
                    <a:pt x="436033" y="-15548"/>
                    <a:pt x="450850" y="5619"/>
                    <a:pt x="635000" y="62769"/>
                  </a:cubicBezTo>
                  <a:cubicBezTo>
                    <a:pt x="819150" y="119919"/>
                    <a:pt x="1265083" y="353143"/>
                    <a:pt x="1435100" y="354869"/>
                  </a:cubicBezTo>
                  <a:cubicBezTo>
                    <a:pt x="1605117" y="356595"/>
                    <a:pt x="1682618" y="231877"/>
                    <a:pt x="1655101" y="73127"/>
                  </a:cubicBezTo>
                </a:path>
              </a:pathLst>
            </a:custGeom>
            <a:noFill/>
            <a:ln w="76200">
              <a:solidFill>
                <a:srgbClr val="FF86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7AA0CE-C43B-4F0C-A84E-CD3F7C912BF5}"/>
                </a:ext>
              </a:extLst>
            </p:cNvPr>
            <p:cNvSpPr/>
            <p:nvPr/>
          </p:nvSpPr>
          <p:spPr>
            <a:xfrm rot="9000000" flipH="1">
              <a:off x="8559097" y="4939645"/>
              <a:ext cx="1660536" cy="354886"/>
            </a:xfrm>
            <a:custGeom>
              <a:avLst/>
              <a:gdLst>
                <a:gd name="connsiteX0" fmla="*/ 0 w 1656605"/>
                <a:gd name="connsiteY0" fmla="*/ 1295400 h 1422732"/>
                <a:gd name="connsiteX1" fmla="*/ 330200 w 1656605"/>
                <a:gd name="connsiteY1" fmla="*/ 1079500 h 1422732"/>
                <a:gd name="connsiteX2" fmla="*/ 635000 w 1656605"/>
                <a:gd name="connsiteY2" fmla="*/ 1130300 h 1422732"/>
                <a:gd name="connsiteX3" fmla="*/ 1435100 w 1656605"/>
                <a:gd name="connsiteY3" fmla="*/ 1422400 h 1422732"/>
                <a:gd name="connsiteX4" fmla="*/ 1651000 w 1656605"/>
                <a:gd name="connsiteY4" fmla="*/ 1066800 h 1422732"/>
                <a:gd name="connsiteX5" fmla="*/ 1270000 w 1656605"/>
                <a:gd name="connsiteY5" fmla="*/ 469900 h 1422732"/>
                <a:gd name="connsiteX6" fmla="*/ 1308100 w 1656605"/>
                <a:gd name="connsiteY6" fmla="*/ 190500 h 1422732"/>
                <a:gd name="connsiteX7" fmla="*/ 1473200 w 1656605"/>
                <a:gd name="connsiteY7" fmla="*/ 0 h 1422732"/>
                <a:gd name="connsiteX0" fmla="*/ 0 w 1656605"/>
                <a:gd name="connsiteY0" fmla="*/ 1104900 h 1232232"/>
                <a:gd name="connsiteX1" fmla="*/ 330200 w 1656605"/>
                <a:gd name="connsiteY1" fmla="*/ 889000 h 1232232"/>
                <a:gd name="connsiteX2" fmla="*/ 635000 w 1656605"/>
                <a:gd name="connsiteY2" fmla="*/ 939800 h 1232232"/>
                <a:gd name="connsiteX3" fmla="*/ 1435100 w 1656605"/>
                <a:gd name="connsiteY3" fmla="*/ 1231900 h 1232232"/>
                <a:gd name="connsiteX4" fmla="*/ 1651000 w 1656605"/>
                <a:gd name="connsiteY4" fmla="*/ 876300 h 1232232"/>
                <a:gd name="connsiteX5" fmla="*/ 1270000 w 1656605"/>
                <a:gd name="connsiteY5" fmla="*/ 279400 h 1232232"/>
                <a:gd name="connsiteX6" fmla="*/ 1308100 w 1656605"/>
                <a:gd name="connsiteY6" fmla="*/ 0 h 1232232"/>
                <a:gd name="connsiteX0" fmla="*/ 0 w 1656605"/>
                <a:gd name="connsiteY0" fmla="*/ 825500 h 952832"/>
                <a:gd name="connsiteX1" fmla="*/ 330200 w 1656605"/>
                <a:gd name="connsiteY1" fmla="*/ 609600 h 952832"/>
                <a:gd name="connsiteX2" fmla="*/ 635000 w 1656605"/>
                <a:gd name="connsiteY2" fmla="*/ 660400 h 952832"/>
                <a:gd name="connsiteX3" fmla="*/ 1435100 w 1656605"/>
                <a:gd name="connsiteY3" fmla="*/ 952500 h 952832"/>
                <a:gd name="connsiteX4" fmla="*/ 1651000 w 1656605"/>
                <a:gd name="connsiteY4" fmla="*/ 596900 h 952832"/>
                <a:gd name="connsiteX5" fmla="*/ 1270000 w 1656605"/>
                <a:gd name="connsiteY5" fmla="*/ 0 h 952832"/>
                <a:gd name="connsiteX0" fmla="*/ 0 w 1656605"/>
                <a:gd name="connsiteY0" fmla="*/ 228600 h 355932"/>
                <a:gd name="connsiteX1" fmla="*/ 330200 w 1656605"/>
                <a:gd name="connsiteY1" fmla="*/ 12700 h 355932"/>
                <a:gd name="connsiteX2" fmla="*/ 635000 w 1656605"/>
                <a:gd name="connsiteY2" fmla="*/ 63500 h 355932"/>
                <a:gd name="connsiteX3" fmla="*/ 1435100 w 1656605"/>
                <a:gd name="connsiteY3" fmla="*/ 355600 h 355932"/>
                <a:gd name="connsiteX4" fmla="*/ 1651000 w 1656605"/>
                <a:gd name="connsiteY4" fmla="*/ 0 h 355932"/>
                <a:gd name="connsiteX0" fmla="*/ 0 w 1660536"/>
                <a:gd name="connsiteY0" fmla="*/ 227869 h 354886"/>
                <a:gd name="connsiteX1" fmla="*/ 330200 w 1660536"/>
                <a:gd name="connsiteY1" fmla="*/ 11969 h 354886"/>
                <a:gd name="connsiteX2" fmla="*/ 635000 w 1660536"/>
                <a:gd name="connsiteY2" fmla="*/ 62769 h 354886"/>
                <a:gd name="connsiteX3" fmla="*/ 1435100 w 1660536"/>
                <a:gd name="connsiteY3" fmla="*/ 354869 h 354886"/>
                <a:gd name="connsiteX4" fmla="*/ 1655101 w 1660536"/>
                <a:gd name="connsiteY4" fmla="*/ 73127 h 35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0536" h="354886">
                  <a:moveTo>
                    <a:pt x="0" y="227869"/>
                  </a:moveTo>
                  <a:cubicBezTo>
                    <a:pt x="112183" y="133677"/>
                    <a:pt x="224367" y="39486"/>
                    <a:pt x="330200" y="11969"/>
                  </a:cubicBezTo>
                  <a:cubicBezTo>
                    <a:pt x="436033" y="-15548"/>
                    <a:pt x="450850" y="5619"/>
                    <a:pt x="635000" y="62769"/>
                  </a:cubicBezTo>
                  <a:cubicBezTo>
                    <a:pt x="819150" y="119919"/>
                    <a:pt x="1265083" y="353143"/>
                    <a:pt x="1435100" y="354869"/>
                  </a:cubicBezTo>
                  <a:cubicBezTo>
                    <a:pt x="1605117" y="356595"/>
                    <a:pt x="1682618" y="231877"/>
                    <a:pt x="1655101" y="73127"/>
                  </a:cubicBezTo>
                </a:path>
              </a:pathLst>
            </a:custGeom>
            <a:noFill/>
            <a:ln w="76200">
              <a:solidFill>
                <a:srgbClr val="FF860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CD0AF0-459A-9D76-01F1-7113EECA8257}"/>
                  </a:ext>
                </a:extLst>
              </p:cNvPr>
              <p:cNvSpPr txBox="1"/>
              <p:nvPr/>
            </p:nvSpPr>
            <p:spPr>
              <a:xfrm>
                <a:off x="129918" y="89574"/>
                <a:ext cx="120030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200" dirty="0"/>
                  <a:t>Real projective space</a:t>
                </a:r>
                <a14:m>
                  <m:oMath xmlns:m="http://schemas.openxmlformats.org/officeDocument/2006/math">
                    <m:r>
                      <a:rPr lang="en-GB" sz="42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A" sz="4200" dirty="0"/>
                  <a:t> are </a:t>
                </a:r>
                <a:r>
                  <a:rPr lang="en-CA" sz="4200" b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CA" sz="4200" dirty="0"/>
                  <a:t> </a:t>
                </a:r>
                <a:r>
                  <a:rPr lang="en-CA" sz="4200" u="sng" dirty="0"/>
                  <a:t>simply connected</a:t>
                </a:r>
                <a:r>
                  <a:rPr lang="en-CA" sz="4200" dirty="0"/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CD0AF0-459A-9D76-01F1-7113EECA8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" y="89574"/>
                <a:ext cx="12003087" cy="738664"/>
              </a:xfrm>
              <a:prstGeom prst="rect">
                <a:avLst/>
              </a:prstGeom>
              <a:blipFill>
                <a:blip r:embed="rId3"/>
                <a:stretch>
                  <a:fillRect l="-1930" t="-16529" r="-559" b="-380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4B6C26-ACA6-DA1C-64D6-D9CA4EA5DDD4}"/>
                  </a:ext>
                </a:extLst>
              </p:cNvPr>
              <p:cNvSpPr txBox="1"/>
              <p:nvPr/>
            </p:nvSpPr>
            <p:spPr>
              <a:xfrm>
                <a:off x="7082904" y="1232287"/>
                <a:ext cx="4788623" cy="2883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60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en-GB" sz="60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6000" b="1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1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𝑺𝑶</m:t>
                    </m:r>
                    <m:r>
                      <a:rPr lang="en-GB" sz="6000" b="1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sz="6000" b="1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6000" dirty="0">
                    <a:solidFill>
                      <a:srgbClr val="FF6600"/>
                    </a:solidFill>
                  </a:rPr>
                  <a:t> </a:t>
                </a:r>
                <a:r>
                  <a:rPr lang="en-CA" sz="6000" dirty="0"/>
                  <a:t>is </a:t>
                </a:r>
                <a:r>
                  <a:rPr lang="en-CA" sz="6000" b="1" u="sng" dirty="0">
                    <a:solidFill>
                      <a:srgbClr val="FF0000"/>
                    </a:solidFill>
                  </a:rPr>
                  <a:t>NOT</a:t>
                </a:r>
                <a:r>
                  <a:rPr lang="en-CA" sz="6000" dirty="0"/>
                  <a:t> simply-connected!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4B6C26-ACA6-DA1C-64D6-D9CA4EA5D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04" y="1232287"/>
                <a:ext cx="4788623" cy="2883225"/>
              </a:xfrm>
              <a:prstGeom prst="rect">
                <a:avLst/>
              </a:prstGeom>
              <a:blipFill>
                <a:blip r:embed="rId4"/>
                <a:stretch>
                  <a:fillRect l="-6115" r="-5987" b="-133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43979CE-863A-D668-C0FE-AFEC086BAB73}"/>
              </a:ext>
            </a:extLst>
          </p:cNvPr>
          <p:cNvSpPr txBox="1"/>
          <p:nvPr/>
        </p:nvSpPr>
        <p:spPr>
          <a:xfrm>
            <a:off x="5854710" y="4538841"/>
            <a:ext cx="4980459" cy="1323439"/>
          </a:xfrm>
          <a:prstGeom prst="rect">
            <a:avLst/>
          </a:prstGeom>
          <a:solidFill>
            <a:srgbClr val="ECDFF5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rgbClr val="7030A0"/>
                </a:solidFill>
              </a:rPr>
              <a:t>Equivalent</a:t>
            </a:r>
            <a:endParaRPr lang="en-CA" sz="8000" dirty="0">
              <a:solidFill>
                <a:srgbClr val="7030A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C8F954-E827-3D44-FBE5-F5D34C695A3F}"/>
              </a:ext>
            </a:extLst>
          </p:cNvPr>
          <p:cNvGrpSpPr/>
          <p:nvPr/>
        </p:nvGrpSpPr>
        <p:grpSpPr>
          <a:xfrm>
            <a:off x="1524000" y="1825017"/>
            <a:ext cx="5659443" cy="4885269"/>
            <a:chOff x="1524000" y="1825017"/>
            <a:chExt cx="5659443" cy="488526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D18B0E-885B-9534-487E-78D34DE7F663}"/>
                </a:ext>
              </a:extLst>
            </p:cNvPr>
            <p:cNvSpPr/>
            <p:nvPr/>
          </p:nvSpPr>
          <p:spPr>
            <a:xfrm>
              <a:off x="5316543" y="1825017"/>
              <a:ext cx="1866900" cy="2656674"/>
            </a:xfrm>
            <a:custGeom>
              <a:avLst/>
              <a:gdLst>
                <a:gd name="connsiteX0" fmla="*/ 1866900 w 1866900"/>
                <a:gd name="connsiteY0" fmla="*/ 2656674 h 2656674"/>
                <a:gd name="connsiteX1" fmla="*/ 1143000 w 1866900"/>
                <a:gd name="connsiteY1" fmla="*/ 408774 h 2656674"/>
                <a:gd name="connsiteX2" fmla="*/ 0 w 1866900"/>
                <a:gd name="connsiteY2" fmla="*/ 8724 h 265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6900" h="2656674">
                  <a:moveTo>
                    <a:pt x="1866900" y="2656674"/>
                  </a:moveTo>
                  <a:cubicBezTo>
                    <a:pt x="1660525" y="1753386"/>
                    <a:pt x="1454150" y="850099"/>
                    <a:pt x="1143000" y="408774"/>
                  </a:cubicBezTo>
                  <a:cubicBezTo>
                    <a:pt x="831850" y="-32551"/>
                    <a:pt x="415925" y="-11914"/>
                    <a:pt x="0" y="8724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43DC049-F02A-777A-7030-75124F32A24C}"/>
                </a:ext>
              </a:extLst>
            </p:cNvPr>
            <p:cNvSpPr/>
            <p:nvPr/>
          </p:nvSpPr>
          <p:spPr>
            <a:xfrm>
              <a:off x="1524000" y="5924550"/>
              <a:ext cx="5467350" cy="785736"/>
            </a:xfrm>
            <a:custGeom>
              <a:avLst/>
              <a:gdLst>
                <a:gd name="connsiteX0" fmla="*/ 5467350 w 5467350"/>
                <a:gd name="connsiteY0" fmla="*/ 0 h 785736"/>
                <a:gd name="connsiteX1" fmla="*/ 1447800 w 5467350"/>
                <a:gd name="connsiteY1" fmla="*/ 781050 h 785736"/>
                <a:gd name="connsiteX2" fmla="*/ 0 w 5467350"/>
                <a:gd name="connsiteY2" fmla="*/ 266700 h 78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7350" h="785736">
                  <a:moveTo>
                    <a:pt x="5467350" y="0"/>
                  </a:moveTo>
                  <a:cubicBezTo>
                    <a:pt x="3913187" y="368300"/>
                    <a:pt x="2359025" y="736600"/>
                    <a:pt x="1447800" y="781050"/>
                  </a:cubicBezTo>
                  <a:cubicBezTo>
                    <a:pt x="536575" y="825500"/>
                    <a:pt x="268287" y="546100"/>
                    <a:pt x="0" y="266700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4218C52-1B4B-2901-F098-C0384DCE41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1720" y="721800"/>
              <a:ext cx="4126320" cy="4372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4218C52-1B4B-2901-F098-C0384DCE41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2360" y="712440"/>
                <a:ext cx="4145040" cy="4391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553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64"/>
    </mc:Choice>
    <mc:Fallback xmlns="">
      <p:transition spd="slow" advTm="32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15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2684543" y="140280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CF7588A-6AAF-29EC-9315-955D2ECAE713}"/>
              </a:ext>
            </a:extLst>
          </p:cNvPr>
          <p:cNvSpPr/>
          <p:nvPr/>
        </p:nvSpPr>
        <p:spPr>
          <a:xfrm rot="16200000">
            <a:off x="5028551" y="4306141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10B441-CD3A-D31F-B0C3-6FB12FFBF736}"/>
              </a:ext>
            </a:extLst>
          </p:cNvPr>
          <p:cNvSpPr txBox="1"/>
          <p:nvPr/>
        </p:nvSpPr>
        <p:spPr>
          <a:xfrm>
            <a:off x="4923995" y="1489316"/>
            <a:ext cx="2344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b="1" dirty="0">
                <a:solidFill>
                  <a:srgbClr val="FF0000">
                    <a:alpha val="67000"/>
                  </a:srgbClr>
                </a:solidFill>
              </a:rPr>
              <a:t>(Geometric Algebras)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2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782">
        <p:fade/>
      </p:transition>
    </mc:Choice>
    <mc:Fallback xmlns="">
      <p:transition spd="med" advTm="287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89434BC9-3AE4-A48D-D3BA-531AE8AF34F8}"/>
              </a:ext>
            </a:extLst>
          </p:cNvPr>
          <p:cNvGrpSpPr/>
          <p:nvPr/>
        </p:nvGrpSpPr>
        <p:grpSpPr>
          <a:xfrm>
            <a:off x="-228603" y="190840"/>
            <a:ext cx="5289514" cy="4843627"/>
            <a:chOff x="-228603" y="190840"/>
            <a:chExt cx="5289514" cy="4843627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2" name="3D Model 51">
                  <a:extLst>
                    <a:ext uri="{FF2B5EF4-FFF2-40B4-BE49-F238E27FC236}">
                      <a16:creationId xmlns:a16="http://schemas.microsoft.com/office/drawing/2014/main" id="{A28A8460-634F-36B5-3F26-C5D82E25EF7D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320880975"/>
                    </p:ext>
                  </p:extLst>
                </p:nvPr>
              </p:nvGraphicFramePr>
              <p:xfrm>
                <a:off x="231829" y="190840"/>
                <a:ext cx="4829082" cy="4843627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4829082" cy="4843627"/>
                      </a:xfrm>
                      <a:prstGeom prst="rect">
                        <a:avLst/>
                      </a:prstGeom>
                    </am3d:spPr>
                    <am3d:camera>
                      <am3d:pos x="0" y="0" z="108000000"/>
                      <am3d:up dx="0" dy="36000000" dz="0"/>
                      <am3d:lookAt x="0" y="0" z="36000000"/>
                      <am3d:perspective fov="1760874"/>
                    </am3d:camera>
                    <am3d:trans>
                      <am3d:meterPerModelUnit n="3353303" d="1000000"/>
                      <am3d:preTrans dx="12342627" dy="-17944130" dz="-7483509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600000"/>
                      <am3d:postTrans dx="0" dy="0" dz="36000000"/>
                    </am3d:trans>
                    <am3d:raster rName="Office3DRenderer" rVer="16.0.8326">
                      <am3d:blip r:embed="rId3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2" name="3D Model 51">
                  <a:extLst>
                    <a:ext uri="{FF2B5EF4-FFF2-40B4-BE49-F238E27FC236}">
                      <a16:creationId xmlns:a16="http://schemas.microsoft.com/office/drawing/2014/main" id="{A28A8460-634F-36B5-3F26-C5D82E25EF7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1829" y="190840"/>
                  <a:ext cx="4829082" cy="4843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8694702-FD34-C099-5B1A-EB6A7423286B}"/>
                    </a:ext>
                  </a:extLst>
                </p:cNvPr>
                <p:cNvSpPr txBox="1"/>
                <p:nvPr/>
              </p:nvSpPr>
              <p:spPr>
                <a:xfrm>
                  <a:off x="1501252" y="654801"/>
                  <a:ext cx="117780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7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8694702-FD34-C099-5B1A-EB6A742328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252" y="654801"/>
                  <a:ext cx="1177804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7584797-9BB5-1D8B-E54C-82AA411EAACD}"/>
                    </a:ext>
                  </a:extLst>
                </p:cNvPr>
                <p:cNvSpPr txBox="1"/>
                <p:nvPr/>
              </p:nvSpPr>
              <p:spPr>
                <a:xfrm>
                  <a:off x="-228603" y="2568837"/>
                  <a:ext cx="125867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7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7584797-9BB5-1D8B-E54C-82AA411EAA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8603" y="2568837"/>
                  <a:ext cx="1258674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D5E2261-0190-EC76-01AE-13C303F18681}"/>
                    </a:ext>
                  </a:extLst>
                </p:cNvPr>
                <p:cNvSpPr txBox="1"/>
                <p:nvPr/>
              </p:nvSpPr>
              <p:spPr>
                <a:xfrm>
                  <a:off x="2865067" y="1619104"/>
                  <a:ext cx="127502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7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7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D5E2261-0190-EC76-01AE-13C303F18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5067" y="1619104"/>
                  <a:ext cx="1275026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1BC728-740C-0EB3-0E53-8B9BBCD7581D}"/>
              </a:ext>
            </a:extLst>
          </p:cNvPr>
          <p:cNvGrpSpPr/>
          <p:nvPr/>
        </p:nvGrpSpPr>
        <p:grpSpPr>
          <a:xfrm>
            <a:off x="9848600" y="1250876"/>
            <a:ext cx="1965120" cy="2619278"/>
            <a:chOff x="4510683" y="198869"/>
            <a:chExt cx="1965120" cy="261927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2105ED2-BC1B-4E6E-DF50-0E0FB92819A9}"/>
                </a:ext>
              </a:extLst>
            </p:cNvPr>
            <p:cNvSpPr/>
            <p:nvPr/>
          </p:nvSpPr>
          <p:spPr>
            <a:xfrm>
              <a:off x="4739878" y="1083421"/>
              <a:ext cx="1504335" cy="1504335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2D4E74B-F1DA-BBB1-9370-CF3456CFBF66}"/>
                    </a:ext>
                  </a:extLst>
                </p:cNvPr>
                <p:cNvSpPr txBox="1"/>
                <p:nvPr/>
              </p:nvSpPr>
              <p:spPr>
                <a:xfrm>
                  <a:off x="5482129" y="198869"/>
                  <a:ext cx="90698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682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2D4E74B-F1DA-BBB1-9370-CF3456CF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2129" y="198869"/>
                  <a:ext cx="906980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37B10847-104A-BDDB-93AF-0785D7F3B60E}"/>
                </a:ext>
              </a:extLst>
            </p:cNvPr>
            <p:cNvSpPr/>
            <p:nvPr/>
          </p:nvSpPr>
          <p:spPr>
            <a:xfrm>
              <a:off x="4510683" y="853029"/>
              <a:ext cx="1965120" cy="1965118"/>
            </a:xfrm>
            <a:prstGeom prst="arc">
              <a:avLst>
                <a:gd name="adj1" fmla="val 17221639"/>
                <a:gd name="adj2" fmla="val 20194275"/>
              </a:avLst>
            </a:prstGeom>
            <a:ln w="57150">
              <a:solidFill>
                <a:srgbClr val="00682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157BEE-F1D6-795C-31A4-CA050523CCC9}"/>
                </a:ext>
              </a:extLst>
            </p:cNvPr>
            <p:cNvSpPr/>
            <p:nvPr/>
          </p:nvSpPr>
          <p:spPr>
            <a:xfrm>
              <a:off x="5310655" y="901697"/>
              <a:ext cx="362780" cy="362780"/>
            </a:xfrm>
            <a:prstGeom prst="ellipse">
              <a:avLst/>
            </a:prstGeom>
            <a:solidFill>
              <a:srgbClr val="00682F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421C5E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168F58-2799-5992-429D-82ED41F1A7FE}"/>
              </a:ext>
            </a:extLst>
          </p:cNvPr>
          <p:cNvGrpSpPr/>
          <p:nvPr/>
        </p:nvGrpSpPr>
        <p:grpSpPr>
          <a:xfrm>
            <a:off x="7488633" y="1132982"/>
            <a:ext cx="1965120" cy="2737172"/>
            <a:chOff x="2322238" y="80975"/>
            <a:chExt cx="1965120" cy="27371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457D80F-AC4B-C329-5960-5E177947A56B}"/>
                </a:ext>
              </a:extLst>
            </p:cNvPr>
            <p:cNvSpPr/>
            <p:nvPr/>
          </p:nvSpPr>
          <p:spPr>
            <a:xfrm>
              <a:off x="2545563" y="1083421"/>
              <a:ext cx="1504335" cy="1504335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89189-23CF-259E-0CFB-AD8C689E0F46}"/>
                    </a:ext>
                  </a:extLst>
                </p:cNvPr>
                <p:cNvSpPr txBox="1"/>
                <p:nvPr/>
              </p:nvSpPr>
              <p:spPr>
                <a:xfrm>
                  <a:off x="3287814" y="80975"/>
                  <a:ext cx="956159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B489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89189-23CF-259E-0CFB-AD8C689E0F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814" y="80975"/>
                  <a:ext cx="956159" cy="8892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CB0237-F4C3-CE9F-C472-F9BD3E5029E1}"/>
                </a:ext>
              </a:extLst>
            </p:cNvPr>
            <p:cNvSpPr/>
            <p:nvPr/>
          </p:nvSpPr>
          <p:spPr>
            <a:xfrm>
              <a:off x="3123906" y="902031"/>
              <a:ext cx="362780" cy="362780"/>
            </a:xfrm>
            <a:prstGeom prst="ellipse">
              <a:avLst/>
            </a:prstGeom>
            <a:solidFill>
              <a:srgbClr val="B48900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421C5E"/>
                </a:solidFill>
              </a:endParaRP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4293ECE-2BE0-3702-1EE8-DB4F1831AC90}"/>
                </a:ext>
              </a:extLst>
            </p:cNvPr>
            <p:cNvSpPr/>
            <p:nvPr/>
          </p:nvSpPr>
          <p:spPr>
            <a:xfrm>
              <a:off x="2322238" y="853029"/>
              <a:ext cx="1965120" cy="1965118"/>
            </a:xfrm>
            <a:prstGeom prst="arc">
              <a:avLst>
                <a:gd name="adj1" fmla="val 17221639"/>
                <a:gd name="adj2" fmla="val 20194275"/>
              </a:avLst>
            </a:prstGeom>
            <a:ln w="57150">
              <a:solidFill>
                <a:srgbClr val="B489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076D95-F190-B2BF-F870-2EF18522F0D3}"/>
              </a:ext>
            </a:extLst>
          </p:cNvPr>
          <p:cNvGrpSpPr/>
          <p:nvPr/>
        </p:nvGrpSpPr>
        <p:grpSpPr>
          <a:xfrm>
            <a:off x="5142753" y="1149024"/>
            <a:ext cx="1965120" cy="2721130"/>
            <a:chOff x="242521" y="97017"/>
            <a:chExt cx="1965120" cy="27211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69633E-31BD-0E5F-B81D-8E0D7F86842A}"/>
                </a:ext>
              </a:extLst>
            </p:cNvPr>
            <p:cNvSpPr/>
            <p:nvPr/>
          </p:nvSpPr>
          <p:spPr>
            <a:xfrm>
              <a:off x="457201" y="1083421"/>
              <a:ext cx="1504335" cy="1504335"/>
            </a:xfrm>
            <a:prstGeom prst="ellipse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30385-7BBC-9FB0-8349-100D7FA1403E}"/>
                    </a:ext>
                  </a:extLst>
                </p:cNvPr>
                <p:cNvSpPr txBox="1"/>
                <p:nvPr/>
              </p:nvSpPr>
              <p:spPr>
                <a:xfrm>
                  <a:off x="1199452" y="97017"/>
                  <a:ext cx="93801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421C5E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30385-7BBC-9FB0-8349-100D7FA14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9452" y="97017"/>
                  <a:ext cx="938013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67A596-AD98-FC9F-69CD-C0D460F82C81}"/>
                </a:ext>
              </a:extLst>
            </p:cNvPr>
            <p:cNvSpPr/>
            <p:nvPr/>
          </p:nvSpPr>
          <p:spPr>
            <a:xfrm>
              <a:off x="1027977" y="902031"/>
              <a:ext cx="362780" cy="362780"/>
            </a:xfrm>
            <a:prstGeom prst="ellipse">
              <a:avLst/>
            </a:prstGeom>
            <a:solidFill>
              <a:srgbClr val="421C5E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 dirty="0">
                <a:solidFill>
                  <a:srgbClr val="421C5E"/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EE750FC-27F1-1272-6DD5-8D588C129A21}"/>
                </a:ext>
              </a:extLst>
            </p:cNvPr>
            <p:cNvSpPr/>
            <p:nvPr/>
          </p:nvSpPr>
          <p:spPr>
            <a:xfrm>
              <a:off x="242521" y="853029"/>
              <a:ext cx="1965120" cy="1965118"/>
            </a:xfrm>
            <a:prstGeom prst="arc">
              <a:avLst>
                <a:gd name="adj1" fmla="val 17221639"/>
                <a:gd name="adj2" fmla="val 20194275"/>
              </a:avLst>
            </a:prstGeom>
            <a:ln w="57150">
              <a:solidFill>
                <a:srgbClr val="421C5E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562076-84CD-FDCB-FA45-0B7ECD4F9063}"/>
                  </a:ext>
                </a:extLst>
              </p:cNvPr>
              <p:cNvSpPr txBox="1"/>
              <p:nvPr/>
            </p:nvSpPr>
            <p:spPr>
              <a:xfrm>
                <a:off x="5063241" y="143564"/>
                <a:ext cx="7191456" cy="1048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5400" dirty="0"/>
                  <a:t>Euler Angles: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562076-84CD-FDCB-FA45-0B7ECD4F9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241" y="143564"/>
                <a:ext cx="7191456" cy="1048429"/>
              </a:xfrm>
              <a:prstGeom prst="rect">
                <a:avLst/>
              </a:prstGeom>
              <a:blipFill>
                <a:blip r:embed="rId10"/>
                <a:stretch>
                  <a:fillRect l="-4580" t="-9302" b="-296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FD7A4AC6-442D-9952-CC30-7521FD8DB03C}"/>
              </a:ext>
            </a:extLst>
          </p:cNvPr>
          <p:cNvSpPr/>
          <p:nvPr/>
        </p:nvSpPr>
        <p:spPr>
          <a:xfrm>
            <a:off x="38507" y="113258"/>
            <a:ext cx="4739374" cy="437025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B36624E-BD15-A7D8-145D-30DC732CB34B}"/>
              </a:ext>
            </a:extLst>
          </p:cNvPr>
          <p:cNvGrpSpPr/>
          <p:nvPr/>
        </p:nvGrpSpPr>
        <p:grpSpPr>
          <a:xfrm>
            <a:off x="577636" y="2942050"/>
            <a:ext cx="1996203" cy="2005421"/>
            <a:chOff x="577636" y="2942050"/>
            <a:chExt cx="1996203" cy="2005421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74A2920-8264-825F-BB2F-921335AFB149}"/>
                </a:ext>
              </a:extLst>
            </p:cNvPr>
            <p:cNvSpPr/>
            <p:nvPr/>
          </p:nvSpPr>
          <p:spPr>
            <a:xfrm>
              <a:off x="577636" y="2942050"/>
              <a:ext cx="1288508" cy="1288507"/>
            </a:xfrm>
            <a:prstGeom prst="arc">
              <a:avLst>
                <a:gd name="adj1" fmla="val 17914298"/>
                <a:gd name="adj2" fmla="val 15175863"/>
              </a:avLst>
            </a:prstGeom>
            <a:ln w="101600">
              <a:solidFill>
                <a:srgbClr val="421C5E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E00A93D-1DBA-7115-2177-573BD1C8B867}"/>
                    </a:ext>
                  </a:extLst>
                </p:cNvPr>
                <p:cNvSpPr txBox="1"/>
                <p:nvPr/>
              </p:nvSpPr>
              <p:spPr>
                <a:xfrm>
                  <a:off x="1447890" y="3931808"/>
                  <a:ext cx="1125949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421C5E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E00A93D-1DBA-7115-2177-573BD1C8B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90" y="3931808"/>
                  <a:ext cx="1125949" cy="101566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AEF01F-29DC-A101-03BD-5D13F30F36F0}"/>
              </a:ext>
            </a:extLst>
          </p:cNvPr>
          <p:cNvGrpSpPr/>
          <p:nvPr/>
        </p:nvGrpSpPr>
        <p:grpSpPr>
          <a:xfrm>
            <a:off x="3732513" y="1259509"/>
            <a:ext cx="1183593" cy="2349733"/>
            <a:chOff x="3732513" y="1259509"/>
            <a:chExt cx="1183593" cy="2349733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6D3DEAB9-6582-A663-7DF2-F3EF63C35797}"/>
                </a:ext>
              </a:extLst>
            </p:cNvPr>
            <p:cNvSpPr/>
            <p:nvPr/>
          </p:nvSpPr>
          <p:spPr>
            <a:xfrm flipH="1">
              <a:off x="3732513" y="2320735"/>
              <a:ext cx="352503" cy="1288507"/>
            </a:xfrm>
            <a:prstGeom prst="arc">
              <a:avLst>
                <a:gd name="adj1" fmla="val 13865872"/>
                <a:gd name="adj2" fmla="val 7600428"/>
              </a:avLst>
            </a:prstGeom>
            <a:ln w="101600">
              <a:solidFill>
                <a:srgbClr val="B489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7FEF887-ADEB-6AFB-91E8-8F77E49F5513}"/>
                    </a:ext>
                  </a:extLst>
                </p:cNvPr>
                <p:cNvSpPr txBox="1"/>
                <p:nvPr/>
              </p:nvSpPr>
              <p:spPr>
                <a:xfrm>
                  <a:off x="3767458" y="1259509"/>
                  <a:ext cx="1148648" cy="10885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B4890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7FEF887-ADEB-6AFB-91E8-8F77E49F5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458" y="1259509"/>
                  <a:ext cx="1148648" cy="108850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B960D1-48DC-969C-7A88-2E1E803079AD}"/>
              </a:ext>
            </a:extLst>
          </p:cNvPr>
          <p:cNvGrpSpPr/>
          <p:nvPr/>
        </p:nvGrpSpPr>
        <p:grpSpPr>
          <a:xfrm>
            <a:off x="775010" y="64996"/>
            <a:ext cx="2374291" cy="1015663"/>
            <a:chOff x="775010" y="64996"/>
            <a:chExt cx="2374291" cy="1015663"/>
          </a:xfrm>
        </p:grpSpPr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80D69788-56D2-EAAA-9243-5AB68CC14E7B}"/>
                </a:ext>
              </a:extLst>
            </p:cNvPr>
            <p:cNvSpPr/>
            <p:nvPr/>
          </p:nvSpPr>
          <p:spPr>
            <a:xfrm rot="5400000">
              <a:off x="1234031" y="23526"/>
              <a:ext cx="370463" cy="1288506"/>
            </a:xfrm>
            <a:prstGeom prst="arc">
              <a:avLst>
                <a:gd name="adj1" fmla="val 13865872"/>
                <a:gd name="adj2" fmla="val 7600428"/>
              </a:avLst>
            </a:prstGeom>
            <a:ln w="101600">
              <a:solidFill>
                <a:srgbClr val="00682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31CD87F-748A-2E44-F9CA-271605469917}"/>
                    </a:ext>
                  </a:extLst>
                </p:cNvPr>
                <p:cNvSpPr txBox="1"/>
                <p:nvPr/>
              </p:nvSpPr>
              <p:spPr>
                <a:xfrm>
                  <a:off x="2061374" y="64996"/>
                  <a:ext cx="1087927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6000" dirty="0">
                    <a:solidFill>
                      <a:srgbClr val="00682F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31CD87F-748A-2E44-F9CA-271605469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1374" y="64996"/>
                  <a:ext cx="1087927" cy="1015663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3052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E68B767D-B5CD-3DCF-EEA1-221CC3A27A62}"/>
              </a:ext>
            </a:extLst>
          </p:cNvPr>
          <p:cNvGrpSpPr/>
          <p:nvPr/>
        </p:nvGrpSpPr>
        <p:grpSpPr>
          <a:xfrm>
            <a:off x="3493063" y="3937637"/>
            <a:ext cx="2240636" cy="2230895"/>
            <a:chOff x="7482542" y="537160"/>
            <a:chExt cx="2240636" cy="2230895"/>
          </a:xfrm>
        </p:grpSpPr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298401FE-AC63-FB10-8695-13BC850389B7}"/>
                </a:ext>
              </a:extLst>
            </p:cNvPr>
            <p:cNvSpPr/>
            <p:nvPr/>
          </p:nvSpPr>
          <p:spPr>
            <a:xfrm>
              <a:off x="7482542" y="653516"/>
              <a:ext cx="2240636" cy="2114539"/>
            </a:xfrm>
            <a:prstGeom prst="rightArrow">
              <a:avLst>
                <a:gd name="adj1" fmla="val 71965"/>
                <a:gd name="adj2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2DDB14F-F443-2C4D-F6A2-C81E67FF551F}"/>
                </a:ext>
              </a:extLst>
            </p:cNvPr>
            <p:cNvGrpSpPr/>
            <p:nvPr/>
          </p:nvGrpSpPr>
          <p:grpSpPr>
            <a:xfrm>
              <a:off x="7678574" y="537160"/>
              <a:ext cx="1886393" cy="1842747"/>
              <a:chOff x="7542212" y="729265"/>
              <a:chExt cx="1886393" cy="1842747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5461D62-5461-DB01-B227-A2EC8DD6966B}"/>
                  </a:ext>
                </a:extLst>
              </p:cNvPr>
              <p:cNvGrpSpPr/>
              <p:nvPr/>
            </p:nvGrpSpPr>
            <p:grpSpPr>
              <a:xfrm>
                <a:off x="8045206" y="729265"/>
                <a:ext cx="1383399" cy="1842747"/>
                <a:chOff x="3732513" y="1766495"/>
                <a:chExt cx="1383399" cy="1842747"/>
              </a:xfrm>
            </p:grpSpPr>
            <p:sp>
              <p:nvSpPr>
                <p:cNvPr id="51" name="Arc 50">
                  <a:extLst>
                    <a:ext uri="{FF2B5EF4-FFF2-40B4-BE49-F238E27FC236}">
                      <a16:creationId xmlns:a16="http://schemas.microsoft.com/office/drawing/2014/main" id="{AE72F6E3-2548-4FCA-4B69-86EAD80B5F1D}"/>
                    </a:ext>
                  </a:extLst>
                </p:cNvPr>
                <p:cNvSpPr/>
                <p:nvPr/>
              </p:nvSpPr>
              <p:spPr>
                <a:xfrm flipH="1">
                  <a:off x="3732513" y="2320735"/>
                  <a:ext cx="352503" cy="1288507"/>
                </a:xfrm>
                <a:prstGeom prst="arc">
                  <a:avLst>
                    <a:gd name="adj1" fmla="val 6380376"/>
                    <a:gd name="adj2" fmla="val 5895229"/>
                  </a:avLst>
                </a:prstGeom>
                <a:ln w="101600">
                  <a:solidFill>
                    <a:srgbClr val="B489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D5A20F40-C9C8-FA25-26F9-3AE6E92646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264" y="1766495"/>
                      <a:ext cx="1148648" cy="108850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B48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B489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B489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6000" dirty="0">
                        <a:solidFill>
                          <a:srgbClr val="B489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D5A20F40-C9C8-FA25-26F9-3AE6E92646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7264" y="1766495"/>
                      <a:ext cx="1148648" cy="1088503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D343744-7445-99F3-E1DE-4F114B684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2212" y="1928738"/>
                <a:ext cx="451014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2F09F15-128C-4F10-D6FC-0FDEFCBD1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8001" y="1927758"/>
                <a:ext cx="1159505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yrannosaurus Rex">
                <a:extLst>
                  <a:ext uri="{FF2B5EF4-FFF2-40B4-BE49-F238E27FC236}">
                    <a16:creationId xmlns:a16="http://schemas.microsoft.com/office/drawing/2014/main" id="{7E33B3D7-764A-31D2-FD33-47C717B0CD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3343604"/>
                  </p:ext>
                </p:extLst>
              </p:nvPr>
            </p:nvGraphicFramePr>
            <p:xfrm>
              <a:off x="28244" y="887933"/>
              <a:ext cx="3478904" cy="18885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78904" cy="1888550"/>
                    </a:xfrm>
                    <a:prstGeom prst="rect">
                      <a:avLst/>
                    </a:prstGeom>
                  </am3d:spPr>
                  <am3d:camera>
                    <am3d:pos x="0" y="0" z="547681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658" d="1000000"/>
                    <am3d:preTrans dx="-1198853" dy="-8714774" dz="1906754"/>
                    <am3d:scale>
                      <am3d:sx n="1000000" d="1000000"/>
                      <am3d:sy n="1000000" d="1000000"/>
                      <am3d:sz n="1000000" d="1000000"/>
                    </am3d:scale>
                    <am3d:rot ay="35988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36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yrannosaurus Rex">
                <a:extLst>
                  <a:ext uri="{FF2B5EF4-FFF2-40B4-BE49-F238E27FC236}">
                    <a16:creationId xmlns:a16="http://schemas.microsoft.com/office/drawing/2014/main" id="{7E33B3D7-764A-31D2-FD33-47C717B0CD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44" y="887933"/>
                <a:ext cx="3478904" cy="188855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95308DF-1201-CB44-4D38-ADF9338DF22A}"/>
              </a:ext>
            </a:extLst>
          </p:cNvPr>
          <p:cNvGrpSpPr/>
          <p:nvPr/>
        </p:nvGrpSpPr>
        <p:grpSpPr>
          <a:xfrm>
            <a:off x="3566526" y="662113"/>
            <a:ext cx="2240636" cy="2114539"/>
            <a:chOff x="3566526" y="662113"/>
            <a:chExt cx="2240636" cy="2114539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FEEC39C-D0D8-BB8D-3ED5-FB1357C11F03}"/>
                </a:ext>
              </a:extLst>
            </p:cNvPr>
            <p:cNvSpPr/>
            <p:nvPr/>
          </p:nvSpPr>
          <p:spPr>
            <a:xfrm>
              <a:off x="3566526" y="662113"/>
              <a:ext cx="2240636" cy="2114539"/>
            </a:xfrm>
            <a:prstGeom prst="rightArrow">
              <a:avLst>
                <a:gd name="adj1" fmla="val 72372"/>
                <a:gd name="adj2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C71110E-23C4-09B8-72AC-598C46164BA2}"/>
                </a:ext>
              </a:extLst>
            </p:cNvPr>
            <p:cNvGrpSpPr/>
            <p:nvPr/>
          </p:nvGrpSpPr>
          <p:grpSpPr>
            <a:xfrm>
              <a:off x="3797446" y="1042760"/>
              <a:ext cx="1288508" cy="1288507"/>
              <a:chOff x="577636" y="2942050"/>
              <a:chExt cx="1288508" cy="1288507"/>
            </a:xfrm>
          </p:grpSpPr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19177DA1-6457-F2A9-9E5A-9D2210190BB8}"/>
                  </a:ext>
                </a:extLst>
              </p:cNvPr>
              <p:cNvSpPr/>
              <p:nvPr/>
            </p:nvSpPr>
            <p:spPr>
              <a:xfrm>
                <a:off x="577636" y="2942050"/>
                <a:ext cx="1288508" cy="1288507"/>
              </a:xfrm>
              <a:prstGeom prst="arc">
                <a:avLst>
                  <a:gd name="adj1" fmla="val 17914298"/>
                  <a:gd name="adj2" fmla="val 15175863"/>
                </a:avLst>
              </a:prstGeom>
              <a:ln w="101600">
                <a:solidFill>
                  <a:srgbClr val="421C5E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980973F-94B2-B67D-3F97-0D18FCE869AD}"/>
                      </a:ext>
                    </a:extLst>
                  </p:cNvPr>
                  <p:cNvSpPr txBox="1"/>
                  <p:nvPr/>
                </p:nvSpPr>
                <p:spPr>
                  <a:xfrm>
                    <a:off x="677474" y="3038785"/>
                    <a:ext cx="1125949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421C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421C5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421C5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>
                      <a:solidFill>
                        <a:srgbClr val="421C5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980973F-94B2-B67D-3F97-0D18FCE869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474" y="3038785"/>
                    <a:ext cx="1125949" cy="10156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Tyrannosaurus Rex">
                <a:extLst>
                  <a:ext uri="{FF2B5EF4-FFF2-40B4-BE49-F238E27FC236}">
                    <a16:creationId xmlns:a16="http://schemas.microsoft.com/office/drawing/2014/main" id="{BDC30F5E-B240-301E-868E-5A0FD97EE7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1326945"/>
                  </p:ext>
                </p:extLst>
              </p:nvPr>
            </p:nvGraphicFramePr>
            <p:xfrm>
              <a:off x="14159" y="4279982"/>
              <a:ext cx="3478904" cy="18885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78904" cy="1888550"/>
                    </a:xfrm>
                    <a:prstGeom prst="rect">
                      <a:avLst/>
                    </a:prstGeom>
                  </am3d:spPr>
                  <am3d:camera>
                    <am3d:pos x="0" y="0" z="547681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658" d="1000000"/>
                    <am3d:preTrans dx="-1198853" dy="-8714774" dz="1906754"/>
                    <am3d:scale>
                      <am3d:sx n="1000000" d="1000000"/>
                      <am3d:sy n="1000000" d="1000000"/>
                      <am3d:sz n="1000000" d="1000000"/>
                    </am3d:scale>
                    <am3d:rot ay="359881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364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Tyrannosaurus Rex">
                <a:extLst>
                  <a:ext uri="{FF2B5EF4-FFF2-40B4-BE49-F238E27FC236}">
                    <a16:creationId xmlns:a16="http://schemas.microsoft.com/office/drawing/2014/main" id="{BDC30F5E-B240-301E-868E-5A0FD97EE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59" y="4279982"/>
                <a:ext cx="3478904" cy="1888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yrannosaurus Rex">
                <a:extLst>
                  <a:ext uri="{FF2B5EF4-FFF2-40B4-BE49-F238E27FC236}">
                    <a16:creationId xmlns:a16="http://schemas.microsoft.com/office/drawing/2014/main" id="{3ED527B3-732A-EA4F-2193-226A8091B4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5342333"/>
                  </p:ext>
                </p:extLst>
              </p:nvPr>
            </p:nvGraphicFramePr>
            <p:xfrm rot="16200000">
              <a:off x="4880919" y="838445"/>
              <a:ext cx="3527867" cy="191132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527867" cy="1911325"/>
                    </a:xfrm>
                    <a:prstGeom prst="rect">
                      <a:avLst/>
                    </a:prstGeom>
                  </am3d:spPr>
                  <am3d:camera>
                    <am3d:pos x="0" y="0" z="547681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658" d="1000000"/>
                    <am3d:preTrans dx="-1198853" dy="-8714774" dz="1906754"/>
                    <am3d:scale>
                      <am3d:sx n="1000000" d="1000000"/>
                      <am3d:sy n="1000000" d="1000000"/>
                      <am3d:sz n="1000000" d="1000000"/>
                    </am3d:scale>
                    <am3d:rot ay="359881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136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yrannosaurus Rex">
                <a:extLst>
                  <a:ext uri="{FF2B5EF4-FFF2-40B4-BE49-F238E27FC236}">
                    <a16:creationId xmlns:a16="http://schemas.microsoft.com/office/drawing/2014/main" id="{3ED527B3-732A-EA4F-2193-226A8091B4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4880919" y="838445"/>
                <a:ext cx="3527867" cy="1911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Tyrannosaurus Rex">
                <a:extLst>
                  <a:ext uri="{FF2B5EF4-FFF2-40B4-BE49-F238E27FC236}">
                    <a16:creationId xmlns:a16="http://schemas.microsoft.com/office/drawing/2014/main" id="{32AFF3F3-9907-728E-9A0D-6C63A21EDD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752214"/>
                  </p:ext>
                </p:extLst>
              </p:nvPr>
            </p:nvGraphicFramePr>
            <p:xfrm rot="16200000">
              <a:off x="9976295" y="905069"/>
              <a:ext cx="1676332" cy="18542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1676332" cy="1854265"/>
                    </a:xfrm>
                    <a:prstGeom prst="rect">
                      <a:avLst/>
                    </a:prstGeom>
                  </am3d:spPr>
                  <am3d:camera>
                    <am3d:pos x="0" y="0" z="547681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658" d="1000000"/>
                    <am3d:preTrans dx="-1198853" dy="-8714774" dz="190675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999" ay="1187" az="1079999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1364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Tyrannosaurus Rex">
                <a:extLst>
                  <a:ext uri="{FF2B5EF4-FFF2-40B4-BE49-F238E27FC236}">
                    <a16:creationId xmlns:a16="http://schemas.microsoft.com/office/drawing/2014/main" id="{32AFF3F3-9907-728E-9A0D-6C63A21EDD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9976295" y="905069"/>
                <a:ext cx="1676332" cy="1854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Tyrannosaurus Rex">
                <a:extLst>
                  <a:ext uri="{FF2B5EF4-FFF2-40B4-BE49-F238E27FC236}">
                    <a16:creationId xmlns:a16="http://schemas.microsoft.com/office/drawing/2014/main" id="{6DB96BF8-EBE4-DFCB-B154-7EE47D9800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6325310"/>
                  </p:ext>
                </p:extLst>
              </p:nvPr>
            </p:nvGraphicFramePr>
            <p:xfrm>
              <a:off x="4757492" y="4431703"/>
              <a:ext cx="3718043" cy="14168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18043" cy="1416851"/>
                    </a:xfrm>
                    <a:prstGeom prst="rect">
                      <a:avLst/>
                    </a:prstGeom>
                  </am3d:spPr>
                  <am3d:camera>
                    <am3d:pos x="0" y="0" z="547681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658" d="1000000"/>
                    <am3d:preTrans dx="-1198853" dy="-8714774" dz="1906754"/>
                    <am3d:scale>
                      <am3d:sx n="1000000" d="1000000"/>
                      <am3d:sy n="1000000" d="1000000"/>
                      <am3d:sz n="1000000" d="1000000"/>
                    </am3d:scale>
                    <am3d:rot ax="-3598812" ay="-5" az="-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1364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Tyrannosaurus Rex">
                <a:extLst>
                  <a:ext uri="{FF2B5EF4-FFF2-40B4-BE49-F238E27FC236}">
                    <a16:creationId xmlns:a16="http://schemas.microsoft.com/office/drawing/2014/main" id="{6DB96BF8-EBE4-DFCB-B154-7EE47D9800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7492" y="4431703"/>
                <a:ext cx="3718043" cy="1416851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6063BB-007B-F388-F6DB-E93AF3F369C2}"/>
              </a:ext>
            </a:extLst>
          </p:cNvPr>
          <p:cNvCxnSpPr>
            <a:cxnSpLocks/>
          </p:cNvCxnSpPr>
          <p:nvPr/>
        </p:nvCxnSpPr>
        <p:spPr>
          <a:xfrm>
            <a:off x="0" y="34480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08E495-751E-C364-F49F-62435F71BDE3}"/>
              </a:ext>
            </a:extLst>
          </p:cNvPr>
          <p:cNvGrpSpPr/>
          <p:nvPr/>
        </p:nvGrpSpPr>
        <p:grpSpPr>
          <a:xfrm>
            <a:off x="7482542" y="537160"/>
            <a:ext cx="2240636" cy="2230895"/>
            <a:chOff x="7482542" y="537160"/>
            <a:chExt cx="2240636" cy="2230895"/>
          </a:xfrm>
        </p:grpSpPr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7C6BFB53-CF5F-A5CB-BE9D-DF5575945146}"/>
                </a:ext>
              </a:extLst>
            </p:cNvPr>
            <p:cNvSpPr/>
            <p:nvPr/>
          </p:nvSpPr>
          <p:spPr>
            <a:xfrm>
              <a:off x="7482542" y="653516"/>
              <a:ext cx="2240636" cy="2114539"/>
            </a:xfrm>
            <a:prstGeom prst="rightArrow">
              <a:avLst>
                <a:gd name="adj1" fmla="val 71965"/>
                <a:gd name="adj2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84C0385-60C4-B9D5-899D-8D725B4C9408}"/>
                </a:ext>
              </a:extLst>
            </p:cNvPr>
            <p:cNvGrpSpPr/>
            <p:nvPr/>
          </p:nvGrpSpPr>
          <p:grpSpPr>
            <a:xfrm>
              <a:off x="7678574" y="537160"/>
              <a:ext cx="1886393" cy="1842747"/>
              <a:chOff x="7542212" y="729265"/>
              <a:chExt cx="1886393" cy="184274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42A0BE5-3ECB-A58A-28B7-7E5E693323E1}"/>
                  </a:ext>
                </a:extLst>
              </p:cNvPr>
              <p:cNvGrpSpPr/>
              <p:nvPr/>
            </p:nvGrpSpPr>
            <p:grpSpPr>
              <a:xfrm>
                <a:off x="8045206" y="729265"/>
                <a:ext cx="1383399" cy="1842747"/>
                <a:chOff x="3732513" y="1766495"/>
                <a:chExt cx="1383399" cy="1842747"/>
              </a:xfrm>
            </p:grpSpPr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551A6994-E0BA-85E4-8098-A888F5248F8D}"/>
                    </a:ext>
                  </a:extLst>
                </p:cNvPr>
                <p:cNvSpPr/>
                <p:nvPr/>
              </p:nvSpPr>
              <p:spPr>
                <a:xfrm flipH="1">
                  <a:off x="3732513" y="2320735"/>
                  <a:ext cx="352503" cy="1288507"/>
                </a:xfrm>
                <a:prstGeom prst="arc">
                  <a:avLst>
                    <a:gd name="adj1" fmla="val 6380376"/>
                    <a:gd name="adj2" fmla="val 5895229"/>
                  </a:avLst>
                </a:prstGeom>
                <a:ln w="101600">
                  <a:solidFill>
                    <a:srgbClr val="B489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26EDCA1-7B14-EE10-36CC-BE4509E636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67264" y="1766495"/>
                      <a:ext cx="1148648" cy="108850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6000" i="1">
                                    <a:solidFill>
                                      <a:srgbClr val="B48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i="1">
                                    <a:solidFill>
                                      <a:srgbClr val="B489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6000" i="1">
                                    <a:solidFill>
                                      <a:srgbClr val="B489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6000" dirty="0">
                        <a:solidFill>
                          <a:srgbClr val="B489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C26EDCA1-7B14-EE10-36CC-BE4509E636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67264" y="1766495"/>
                      <a:ext cx="1148648" cy="1088503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9D77E6C-EF19-B308-EA39-7247E6239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2212" y="1928738"/>
                <a:ext cx="451014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48A4970-88C8-EA77-F097-6968A80A5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8001" y="1927758"/>
                <a:ext cx="1159505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 descr="Tyrannosaurus Rex">
                <a:extLst>
                  <a:ext uri="{FF2B5EF4-FFF2-40B4-BE49-F238E27FC236}">
                    <a16:creationId xmlns:a16="http://schemas.microsoft.com/office/drawing/2014/main" id="{940599C4-63DA-AD43-231B-757CE86CFB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2100826"/>
                  </p:ext>
                </p:extLst>
              </p:nvPr>
            </p:nvGraphicFramePr>
            <p:xfrm rot="16200000">
              <a:off x="9535441" y="4806874"/>
              <a:ext cx="3718042" cy="1416850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718042" cy="1416850"/>
                    </a:xfrm>
                    <a:prstGeom prst="rect">
                      <a:avLst/>
                    </a:prstGeom>
                  </am3d:spPr>
                  <am3d:camera>
                    <am3d:pos x="0" y="0" z="547681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658" d="1000000"/>
                    <am3d:preTrans dx="-1198853" dy="-8714774" dz="1906754"/>
                    <am3d:scale>
                      <am3d:sx n="1000000" d="1000000"/>
                      <am3d:sy n="1000000" d="1000000"/>
                      <am3d:sz n="1000000" d="1000000"/>
                    </am3d:scale>
                    <am3d:rot ax="-3598812" ay="-5" az="-5400000"/>
                    <am3d:postTrans dx="0" dy="0" dz="0"/>
                  </am3d:trans>
                  <am3d:raster rName="Office3DRenderer" rVer="16.0.8326">
                    <am3d:blip r:embed="rId29"/>
                  </am3d:raster>
                  <am3d:objViewport viewportSz="4136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 descr="Tyrannosaurus Rex">
                <a:extLst>
                  <a:ext uri="{FF2B5EF4-FFF2-40B4-BE49-F238E27FC236}">
                    <a16:creationId xmlns:a16="http://schemas.microsoft.com/office/drawing/2014/main" id="{940599C4-63DA-AD43-231B-757CE86CFB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 rot="16200000">
                <a:off x="9535441" y="4806874"/>
                <a:ext cx="3718042" cy="141685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FE46093-9EB2-2397-4502-E26D5D875C3D}"/>
              </a:ext>
            </a:extLst>
          </p:cNvPr>
          <p:cNvGrpSpPr/>
          <p:nvPr/>
        </p:nvGrpSpPr>
        <p:grpSpPr>
          <a:xfrm>
            <a:off x="8504845" y="4053992"/>
            <a:ext cx="2240636" cy="2114539"/>
            <a:chOff x="3566526" y="662113"/>
            <a:chExt cx="2240636" cy="2114539"/>
          </a:xfrm>
        </p:grpSpPr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00756114-1CF3-662F-640D-6305C7BE31C5}"/>
                </a:ext>
              </a:extLst>
            </p:cNvPr>
            <p:cNvSpPr/>
            <p:nvPr/>
          </p:nvSpPr>
          <p:spPr>
            <a:xfrm>
              <a:off x="3566526" y="662113"/>
              <a:ext cx="2240636" cy="2114539"/>
            </a:xfrm>
            <a:prstGeom prst="rightArrow">
              <a:avLst>
                <a:gd name="adj1" fmla="val 72372"/>
                <a:gd name="adj2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BA909DC-A227-CEFC-E9CF-DF521315B9B8}"/>
                </a:ext>
              </a:extLst>
            </p:cNvPr>
            <p:cNvGrpSpPr/>
            <p:nvPr/>
          </p:nvGrpSpPr>
          <p:grpSpPr>
            <a:xfrm>
              <a:off x="3797446" y="1042760"/>
              <a:ext cx="1288508" cy="1288507"/>
              <a:chOff x="577636" y="2942050"/>
              <a:chExt cx="1288508" cy="128850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5B5C5830-AC81-8ED7-FCDF-F49F5B97D210}"/>
                  </a:ext>
                </a:extLst>
              </p:cNvPr>
              <p:cNvSpPr/>
              <p:nvPr/>
            </p:nvSpPr>
            <p:spPr>
              <a:xfrm>
                <a:off x="577636" y="2942050"/>
                <a:ext cx="1288508" cy="1288507"/>
              </a:xfrm>
              <a:prstGeom prst="arc">
                <a:avLst>
                  <a:gd name="adj1" fmla="val 17914298"/>
                  <a:gd name="adj2" fmla="val 15175863"/>
                </a:avLst>
              </a:prstGeom>
              <a:ln w="101600">
                <a:solidFill>
                  <a:srgbClr val="421C5E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5EA18BD8-2E5A-D01A-F735-E7CEFFDC1852}"/>
                      </a:ext>
                    </a:extLst>
                  </p:cNvPr>
                  <p:cNvSpPr txBox="1"/>
                  <p:nvPr/>
                </p:nvSpPr>
                <p:spPr>
                  <a:xfrm>
                    <a:off x="677474" y="3038785"/>
                    <a:ext cx="1125949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421C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421C5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421C5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>
                      <a:solidFill>
                        <a:srgbClr val="421C5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5EA18BD8-2E5A-D01A-F735-E7CEFFDC18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474" y="3038785"/>
                    <a:ext cx="1125949" cy="1015663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46671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E1BC728-740C-0EB3-0E53-8B9BBCD7581D}"/>
              </a:ext>
            </a:extLst>
          </p:cNvPr>
          <p:cNvGrpSpPr/>
          <p:nvPr/>
        </p:nvGrpSpPr>
        <p:grpSpPr>
          <a:xfrm>
            <a:off x="9773227" y="896204"/>
            <a:ext cx="1965120" cy="2619278"/>
            <a:chOff x="4510683" y="198869"/>
            <a:chExt cx="1965120" cy="261927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2105ED2-BC1B-4E6E-DF50-0E0FB92819A9}"/>
                </a:ext>
              </a:extLst>
            </p:cNvPr>
            <p:cNvSpPr/>
            <p:nvPr/>
          </p:nvSpPr>
          <p:spPr>
            <a:xfrm>
              <a:off x="4739878" y="1083421"/>
              <a:ext cx="1504335" cy="1504335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2D4E74B-F1DA-BBB1-9370-CF3456CFBF66}"/>
                    </a:ext>
                  </a:extLst>
                </p:cNvPr>
                <p:cNvSpPr txBox="1"/>
                <p:nvPr/>
              </p:nvSpPr>
              <p:spPr>
                <a:xfrm>
                  <a:off x="5482129" y="198869"/>
                  <a:ext cx="90698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682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2D4E74B-F1DA-BBB1-9370-CF3456CF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2129" y="198869"/>
                  <a:ext cx="906980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37B10847-104A-BDDB-93AF-0785D7F3B60E}"/>
                </a:ext>
              </a:extLst>
            </p:cNvPr>
            <p:cNvSpPr/>
            <p:nvPr/>
          </p:nvSpPr>
          <p:spPr>
            <a:xfrm>
              <a:off x="4510683" y="853029"/>
              <a:ext cx="1965120" cy="1965118"/>
            </a:xfrm>
            <a:prstGeom prst="arc">
              <a:avLst>
                <a:gd name="adj1" fmla="val 17221639"/>
                <a:gd name="adj2" fmla="val 20194275"/>
              </a:avLst>
            </a:prstGeom>
            <a:ln w="57150">
              <a:solidFill>
                <a:srgbClr val="00682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157BEE-F1D6-795C-31A4-CA050523CCC9}"/>
                </a:ext>
              </a:extLst>
            </p:cNvPr>
            <p:cNvSpPr/>
            <p:nvPr/>
          </p:nvSpPr>
          <p:spPr>
            <a:xfrm>
              <a:off x="5310655" y="901697"/>
              <a:ext cx="362780" cy="362780"/>
            </a:xfrm>
            <a:prstGeom prst="ellipse">
              <a:avLst/>
            </a:prstGeom>
            <a:solidFill>
              <a:srgbClr val="00682F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421C5E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168F58-2799-5992-429D-82ED41F1A7FE}"/>
              </a:ext>
            </a:extLst>
          </p:cNvPr>
          <p:cNvGrpSpPr/>
          <p:nvPr/>
        </p:nvGrpSpPr>
        <p:grpSpPr>
          <a:xfrm>
            <a:off x="7413260" y="778310"/>
            <a:ext cx="1965120" cy="2737172"/>
            <a:chOff x="2322238" y="80975"/>
            <a:chExt cx="1965120" cy="27371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457D80F-AC4B-C329-5960-5E177947A56B}"/>
                </a:ext>
              </a:extLst>
            </p:cNvPr>
            <p:cNvSpPr/>
            <p:nvPr/>
          </p:nvSpPr>
          <p:spPr>
            <a:xfrm>
              <a:off x="2545563" y="1083421"/>
              <a:ext cx="1504335" cy="1504335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89189-23CF-259E-0CFB-AD8C689E0F46}"/>
                    </a:ext>
                  </a:extLst>
                </p:cNvPr>
                <p:cNvSpPr txBox="1"/>
                <p:nvPr/>
              </p:nvSpPr>
              <p:spPr>
                <a:xfrm>
                  <a:off x="3287814" y="80975"/>
                  <a:ext cx="956159" cy="889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B489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389189-23CF-259E-0CFB-AD8C689E0F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7814" y="80975"/>
                  <a:ext cx="956159" cy="8892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CB0237-F4C3-CE9F-C472-F9BD3E5029E1}"/>
                </a:ext>
              </a:extLst>
            </p:cNvPr>
            <p:cNvSpPr/>
            <p:nvPr/>
          </p:nvSpPr>
          <p:spPr>
            <a:xfrm>
              <a:off x="3123906" y="902031"/>
              <a:ext cx="362780" cy="362780"/>
            </a:xfrm>
            <a:prstGeom prst="ellipse">
              <a:avLst/>
            </a:prstGeom>
            <a:solidFill>
              <a:srgbClr val="B48900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421C5E"/>
                </a:solidFill>
              </a:endParaRP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04293ECE-2BE0-3702-1EE8-DB4F1831AC90}"/>
                </a:ext>
              </a:extLst>
            </p:cNvPr>
            <p:cNvSpPr/>
            <p:nvPr/>
          </p:nvSpPr>
          <p:spPr>
            <a:xfrm>
              <a:off x="2322238" y="853029"/>
              <a:ext cx="1965120" cy="1965118"/>
            </a:xfrm>
            <a:prstGeom prst="arc">
              <a:avLst>
                <a:gd name="adj1" fmla="val 17221639"/>
                <a:gd name="adj2" fmla="val 20194275"/>
              </a:avLst>
            </a:prstGeom>
            <a:ln w="57150">
              <a:solidFill>
                <a:srgbClr val="B489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076D95-F190-B2BF-F870-2EF18522F0D3}"/>
              </a:ext>
            </a:extLst>
          </p:cNvPr>
          <p:cNvGrpSpPr/>
          <p:nvPr/>
        </p:nvGrpSpPr>
        <p:grpSpPr>
          <a:xfrm>
            <a:off x="5067380" y="794352"/>
            <a:ext cx="1965120" cy="2721130"/>
            <a:chOff x="242521" y="97017"/>
            <a:chExt cx="1965120" cy="27211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69633E-31BD-0E5F-B81D-8E0D7F86842A}"/>
                </a:ext>
              </a:extLst>
            </p:cNvPr>
            <p:cNvSpPr/>
            <p:nvPr/>
          </p:nvSpPr>
          <p:spPr>
            <a:xfrm>
              <a:off x="457201" y="1083421"/>
              <a:ext cx="1504335" cy="1504335"/>
            </a:xfrm>
            <a:prstGeom prst="ellipse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30385-7BBC-9FB0-8349-100D7FA1403E}"/>
                    </a:ext>
                  </a:extLst>
                </p:cNvPr>
                <p:cNvSpPr txBox="1"/>
                <p:nvPr/>
              </p:nvSpPr>
              <p:spPr>
                <a:xfrm>
                  <a:off x="1199452" y="97017"/>
                  <a:ext cx="93801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421C5E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230385-7BBC-9FB0-8349-100D7FA140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9452" y="97017"/>
                  <a:ext cx="938013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67A596-AD98-FC9F-69CD-C0D460F82C81}"/>
                </a:ext>
              </a:extLst>
            </p:cNvPr>
            <p:cNvSpPr/>
            <p:nvPr/>
          </p:nvSpPr>
          <p:spPr>
            <a:xfrm>
              <a:off x="1027977" y="902031"/>
              <a:ext cx="362780" cy="362780"/>
            </a:xfrm>
            <a:prstGeom prst="ellipse">
              <a:avLst/>
            </a:prstGeom>
            <a:solidFill>
              <a:srgbClr val="421C5E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800" dirty="0">
                <a:solidFill>
                  <a:srgbClr val="421C5E"/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EE750FC-27F1-1272-6DD5-8D588C129A21}"/>
                </a:ext>
              </a:extLst>
            </p:cNvPr>
            <p:cNvSpPr/>
            <p:nvPr/>
          </p:nvSpPr>
          <p:spPr>
            <a:xfrm>
              <a:off x="242521" y="853029"/>
              <a:ext cx="1965120" cy="1965118"/>
            </a:xfrm>
            <a:prstGeom prst="arc">
              <a:avLst>
                <a:gd name="adj1" fmla="val 17221639"/>
                <a:gd name="adj2" fmla="val 20194275"/>
              </a:avLst>
            </a:prstGeom>
            <a:ln w="57150">
              <a:solidFill>
                <a:srgbClr val="421C5E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562076-84CD-FDCB-FA45-0B7ECD4F9063}"/>
                  </a:ext>
                </a:extLst>
              </p:cNvPr>
              <p:cNvSpPr txBox="1"/>
              <p:nvPr/>
            </p:nvSpPr>
            <p:spPr>
              <a:xfrm>
                <a:off x="4932554" y="9180"/>
                <a:ext cx="7191456" cy="1048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5400" dirty="0"/>
                  <a:t>Euler Angles: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5400" i="1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421C5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B489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5400" i="1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5400" i="1">
                                <a:solidFill>
                                  <a:srgbClr val="00682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562076-84CD-FDCB-FA45-0B7ECD4F9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554" y="9180"/>
                <a:ext cx="7191456" cy="1048429"/>
              </a:xfrm>
              <a:prstGeom prst="rect">
                <a:avLst/>
              </a:prstGeom>
              <a:blipFill>
                <a:blip r:embed="rId10"/>
                <a:stretch>
                  <a:fillRect l="-4492" t="-9357" b="-304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59CD0D0-BC0D-1616-D285-2C0B165EAD3F}"/>
              </a:ext>
            </a:extLst>
          </p:cNvPr>
          <p:cNvGrpSpPr/>
          <p:nvPr/>
        </p:nvGrpSpPr>
        <p:grpSpPr>
          <a:xfrm>
            <a:off x="301583" y="65330"/>
            <a:ext cx="4019977" cy="3776748"/>
            <a:chOff x="-228603" y="64996"/>
            <a:chExt cx="5289514" cy="496947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9434BC9-3AE4-A48D-D3BA-531AE8AF34F8}"/>
                </a:ext>
              </a:extLst>
            </p:cNvPr>
            <p:cNvGrpSpPr/>
            <p:nvPr/>
          </p:nvGrpSpPr>
          <p:grpSpPr>
            <a:xfrm>
              <a:off x="-228603" y="190840"/>
              <a:ext cx="5289514" cy="4843627"/>
              <a:chOff x="-228603" y="190840"/>
              <a:chExt cx="5289514" cy="4843627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52" name="3D Model 51">
                    <a:extLst>
                      <a:ext uri="{FF2B5EF4-FFF2-40B4-BE49-F238E27FC236}">
                        <a16:creationId xmlns:a16="http://schemas.microsoft.com/office/drawing/2014/main" id="{A28A8460-634F-36B5-3F26-C5D82E25EF7D}"/>
                      </a:ext>
                    </a:extLst>
                  </p:cNvPr>
                  <p:cNvGraphicFramePr>
                    <a:graphicFrameLocks/>
                  </p:cNvGraphicFramePr>
                  <p:nvPr/>
                </p:nvGraphicFramePr>
                <p:xfrm>
                  <a:off x="231829" y="190840"/>
                  <a:ext cx="4829082" cy="4843627"/>
                </p:xfrm>
                <a:graphic>
                  <a:graphicData uri="http://schemas.microsoft.com/office/drawing/2017/model3d">
                    <am3d:model3d r:embed="rId11">
                      <am3d:spPr>
                        <a:xfrm>
                          <a:off x="0" y="0"/>
                          <a:ext cx="4829082" cy="4843627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108000000"/>
                        <am3d:up dx="0" dy="36000000" dz="0"/>
                        <am3d:lookAt x="0" y="0" z="36000000"/>
                        <am3d:perspective fov="1760874"/>
                      </am3d:camera>
                      <am3d:trans>
                        <am3d:meterPerModelUnit n="3353303" d="1000000"/>
                        <am3d:preTrans dx="12342627" dy="-17944130" dz="-7483509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600000"/>
                        <am3d:postTrans dx="0" dy="0" dz="36000000"/>
                      </am3d:trans>
                      <am3d:raster rName="Office3DRenderer" rVer="16.0.8326">
                        <am3d:blip r:embed="rId12"/>
                      </am3d:raster>
                      <am3d:winViewport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52" name="3D Model 51">
                    <a:extLst>
                      <a:ext uri="{FF2B5EF4-FFF2-40B4-BE49-F238E27FC236}">
                        <a16:creationId xmlns:a16="http://schemas.microsoft.com/office/drawing/2014/main" id="{A28A8460-634F-36B5-3F26-C5D82E25EF7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51507" y="160970"/>
                    <a:ext cx="3670053" cy="36811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8694702-FD34-C099-5B1A-EB6A7423286B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252" y="654801"/>
                    <a:ext cx="117780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CA" sz="72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8694702-FD34-C099-5B1A-EB6A742328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1252" y="654801"/>
                    <a:ext cx="1177804" cy="12003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7584797-9BB5-1D8B-E54C-82AA411EAACD}"/>
                      </a:ext>
                    </a:extLst>
                  </p:cNvPr>
                  <p:cNvSpPr txBox="1"/>
                  <p:nvPr/>
                </p:nvSpPr>
                <p:spPr>
                  <a:xfrm>
                    <a:off x="-228603" y="2568837"/>
                    <a:ext cx="125867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72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7584797-9BB5-1D8B-E54C-82AA411EAA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28603" y="2568837"/>
                    <a:ext cx="1258674" cy="12003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D5E2261-0190-EC76-01AE-13C303F18681}"/>
                      </a:ext>
                    </a:extLst>
                  </p:cNvPr>
                  <p:cNvSpPr txBox="1"/>
                  <p:nvPr/>
                </p:nvSpPr>
                <p:spPr>
                  <a:xfrm>
                    <a:off x="2865067" y="1619104"/>
                    <a:ext cx="1275026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72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D5E2261-0190-EC76-01AE-13C303F186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5067" y="1619104"/>
                    <a:ext cx="1275026" cy="120032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D7A4AC6-442D-9952-CC30-7521FD8DB03C}"/>
                </a:ext>
              </a:extLst>
            </p:cNvPr>
            <p:cNvSpPr/>
            <p:nvPr/>
          </p:nvSpPr>
          <p:spPr>
            <a:xfrm>
              <a:off x="38507" y="113258"/>
              <a:ext cx="4739374" cy="43702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B36624E-BD15-A7D8-145D-30DC732CB34B}"/>
                </a:ext>
              </a:extLst>
            </p:cNvPr>
            <p:cNvGrpSpPr/>
            <p:nvPr/>
          </p:nvGrpSpPr>
          <p:grpSpPr>
            <a:xfrm>
              <a:off x="577636" y="2942050"/>
              <a:ext cx="2493000" cy="1288507"/>
              <a:chOff x="577636" y="2942050"/>
              <a:chExt cx="2493000" cy="1288507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174A2920-8264-825F-BB2F-921335AFB149}"/>
                  </a:ext>
                </a:extLst>
              </p:cNvPr>
              <p:cNvSpPr/>
              <p:nvPr/>
            </p:nvSpPr>
            <p:spPr>
              <a:xfrm>
                <a:off x="577636" y="2942050"/>
                <a:ext cx="1288508" cy="1288507"/>
              </a:xfrm>
              <a:prstGeom prst="arc">
                <a:avLst>
                  <a:gd name="adj1" fmla="val 17914298"/>
                  <a:gd name="adj2" fmla="val 15175863"/>
                </a:avLst>
              </a:prstGeom>
              <a:ln w="101600">
                <a:solidFill>
                  <a:srgbClr val="421C5E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E00A93D-1DBA-7115-2177-573BD1C8B867}"/>
                      </a:ext>
                    </a:extLst>
                  </p:cNvPr>
                  <p:cNvSpPr txBox="1"/>
                  <p:nvPr/>
                </p:nvSpPr>
                <p:spPr>
                  <a:xfrm>
                    <a:off x="1944687" y="3109359"/>
                    <a:ext cx="1125949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b="0" i="1" smtClean="0">
                                  <a:solidFill>
                                    <a:srgbClr val="421C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b="0" i="1" smtClean="0">
                                  <a:solidFill>
                                    <a:srgbClr val="421C5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421C5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>
                      <a:solidFill>
                        <a:srgbClr val="421C5E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E00A93D-1DBA-7115-2177-573BD1C8B8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4687" y="3109359"/>
                    <a:ext cx="1125949" cy="10156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968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6AEF01F-29DC-A101-03BD-5D13F30F36F0}"/>
                </a:ext>
              </a:extLst>
            </p:cNvPr>
            <p:cNvGrpSpPr/>
            <p:nvPr/>
          </p:nvGrpSpPr>
          <p:grpSpPr>
            <a:xfrm>
              <a:off x="3732513" y="1069325"/>
              <a:ext cx="1182171" cy="2539917"/>
              <a:chOff x="3732513" y="1069325"/>
              <a:chExt cx="1182171" cy="2539917"/>
            </a:xfrm>
          </p:grpSpPr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6D3DEAB9-6582-A663-7DF2-F3EF63C35797}"/>
                  </a:ext>
                </a:extLst>
              </p:cNvPr>
              <p:cNvSpPr/>
              <p:nvPr/>
            </p:nvSpPr>
            <p:spPr>
              <a:xfrm flipH="1">
                <a:off x="3732513" y="2320735"/>
                <a:ext cx="352503" cy="1288507"/>
              </a:xfrm>
              <a:prstGeom prst="arc">
                <a:avLst>
                  <a:gd name="adj1" fmla="val 13865872"/>
                  <a:gd name="adj2" fmla="val 7600428"/>
                </a:avLst>
              </a:prstGeom>
              <a:ln w="101600">
                <a:solidFill>
                  <a:srgbClr val="B489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7FEF887-ADEB-6AFB-91E8-8F77E49F5513}"/>
                      </a:ext>
                    </a:extLst>
                  </p:cNvPr>
                  <p:cNvSpPr txBox="1"/>
                  <p:nvPr/>
                </p:nvSpPr>
                <p:spPr>
                  <a:xfrm>
                    <a:off x="3766036" y="1069325"/>
                    <a:ext cx="1148648" cy="108850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B48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B489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B489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>
                      <a:solidFill>
                        <a:srgbClr val="B489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7FEF887-ADEB-6AFB-91E8-8F77E49F55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66036" y="1069325"/>
                    <a:ext cx="1148648" cy="108850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B960D1-48DC-969C-7A88-2E1E803079AD}"/>
                </a:ext>
              </a:extLst>
            </p:cNvPr>
            <p:cNvGrpSpPr/>
            <p:nvPr/>
          </p:nvGrpSpPr>
          <p:grpSpPr>
            <a:xfrm>
              <a:off x="775010" y="64996"/>
              <a:ext cx="2374291" cy="1015663"/>
              <a:chOff x="775010" y="64996"/>
              <a:chExt cx="2374291" cy="1015663"/>
            </a:xfrm>
          </p:grpSpPr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80D69788-56D2-EAAA-9243-5AB68CC14E7B}"/>
                  </a:ext>
                </a:extLst>
              </p:cNvPr>
              <p:cNvSpPr/>
              <p:nvPr/>
            </p:nvSpPr>
            <p:spPr>
              <a:xfrm rot="5400000">
                <a:off x="1234031" y="23526"/>
                <a:ext cx="370463" cy="1288506"/>
              </a:xfrm>
              <a:prstGeom prst="arc">
                <a:avLst>
                  <a:gd name="adj1" fmla="val 13865872"/>
                  <a:gd name="adj2" fmla="val 7600428"/>
                </a:avLst>
              </a:prstGeom>
              <a:ln w="101600">
                <a:solidFill>
                  <a:srgbClr val="00682F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31CD87F-748A-2E44-F9CA-271605469917}"/>
                      </a:ext>
                    </a:extLst>
                  </p:cNvPr>
                  <p:cNvSpPr txBox="1"/>
                  <p:nvPr/>
                </p:nvSpPr>
                <p:spPr>
                  <a:xfrm>
                    <a:off x="2061374" y="64996"/>
                    <a:ext cx="1087927" cy="1015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6000" i="1">
                                  <a:solidFill>
                                    <a:srgbClr val="0068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000" i="1">
                                  <a:solidFill>
                                    <a:srgbClr val="00682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6000" i="1">
                                  <a:solidFill>
                                    <a:srgbClr val="00682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oMath>
                      </m:oMathPara>
                    </a14:m>
                    <a:endParaRPr lang="en-CA" sz="6000" dirty="0">
                      <a:solidFill>
                        <a:srgbClr val="00682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31CD87F-748A-2E44-F9CA-271605469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1374" y="64996"/>
                    <a:ext cx="1087927" cy="101566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0C1653F-C9BC-8012-34C6-7753D759E1BB}"/>
              </a:ext>
            </a:extLst>
          </p:cNvPr>
          <p:cNvCxnSpPr>
            <a:cxnSpLocks/>
          </p:cNvCxnSpPr>
          <p:nvPr/>
        </p:nvCxnSpPr>
        <p:spPr>
          <a:xfrm>
            <a:off x="0" y="344805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104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552B53-8A07-8B66-BF1B-C5C4405E848A}"/>
              </a:ext>
            </a:extLst>
          </p:cNvPr>
          <p:cNvGrpSpPr/>
          <p:nvPr/>
        </p:nvGrpSpPr>
        <p:grpSpPr>
          <a:xfrm>
            <a:off x="6110849" y="-153851"/>
            <a:ext cx="2906356" cy="2954379"/>
            <a:chOff x="6110849" y="-136307"/>
            <a:chExt cx="2906356" cy="295437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E326EBF-63F9-A6D4-7F61-23E7CDB906DC}"/>
                </a:ext>
              </a:extLst>
            </p:cNvPr>
            <p:cNvGrpSpPr/>
            <p:nvPr/>
          </p:nvGrpSpPr>
          <p:grpSpPr>
            <a:xfrm>
              <a:off x="6110849" y="74872"/>
              <a:ext cx="2743200" cy="2743200"/>
              <a:chOff x="9243692" y="204716"/>
              <a:chExt cx="2743200" cy="27432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30E2F22-B34B-8FA3-971F-44A2FBAF0356}"/>
                  </a:ext>
                </a:extLst>
              </p:cNvPr>
              <p:cNvGrpSpPr/>
              <p:nvPr/>
            </p:nvGrpSpPr>
            <p:grpSpPr>
              <a:xfrm>
                <a:off x="9243692" y="204716"/>
                <a:ext cx="2743200" cy="2743200"/>
                <a:chOff x="9243692" y="204716"/>
                <a:chExt cx="2743200" cy="274320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B16CD0CE-0A2B-C077-281F-AD0BCF095FF0}"/>
                    </a:ext>
                  </a:extLst>
                </p:cNvPr>
                <p:cNvCxnSpPr/>
                <p:nvPr/>
              </p:nvCxnSpPr>
              <p:spPr>
                <a:xfrm flipV="1">
                  <a:off x="10615292" y="204716"/>
                  <a:ext cx="0" cy="2743200"/>
                </a:xfrm>
                <a:prstGeom prst="straightConnector1">
                  <a:avLst/>
                </a:prstGeom>
                <a:ln w="76200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E7FBC4E5-B719-8BA5-B78F-AF5D14914322}"/>
                    </a:ext>
                  </a:extLst>
                </p:cNvPr>
                <p:cNvCxnSpPr/>
                <p:nvPr/>
              </p:nvCxnSpPr>
              <p:spPr>
                <a:xfrm rot="5400000" flipV="1">
                  <a:off x="10615292" y="204717"/>
                  <a:ext cx="0" cy="2743200"/>
                </a:xfrm>
                <a:prstGeom prst="straightConnector1">
                  <a:avLst/>
                </a:prstGeom>
                <a:ln w="76200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2B2F54F-AE62-DD35-AC48-C412191FD0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94900" y="901700"/>
                <a:ext cx="1199358" cy="1409700"/>
              </a:xfrm>
              <a:prstGeom prst="straightConnector1">
                <a:avLst/>
              </a:prstGeom>
              <a:ln w="76200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14CC473-0AFF-73F6-1FD0-210245A64D53}"/>
                    </a:ext>
                  </a:extLst>
                </p:cNvPr>
                <p:cNvSpPr txBox="1"/>
                <p:nvPr/>
              </p:nvSpPr>
              <p:spPr>
                <a:xfrm>
                  <a:off x="6828934" y="-136307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1D0DC08-2EBD-5A4A-35B0-BF72A3AF0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8934" y="-136307"/>
                  <a:ext cx="632802" cy="83099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CC9A4E-7C6A-3FC3-1C47-3558BFF17FB4}"/>
                    </a:ext>
                  </a:extLst>
                </p:cNvPr>
                <p:cNvSpPr txBox="1"/>
                <p:nvPr/>
              </p:nvSpPr>
              <p:spPr>
                <a:xfrm>
                  <a:off x="6283092" y="1617743"/>
                  <a:ext cx="66979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814F48A-8E7A-2785-B79E-98891CBBE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092" y="1617743"/>
                  <a:ext cx="669799" cy="83099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D34AF41-6DDB-1B02-152A-5CE683CB4767}"/>
                    </a:ext>
                  </a:extLst>
                </p:cNvPr>
                <p:cNvSpPr txBox="1"/>
                <p:nvPr/>
              </p:nvSpPr>
              <p:spPr>
                <a:xfrm>
                  <a:off x="8337916" y="134004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5040E1-C1F0-5530-50D1-A69ED400B0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916" y="1340042"/>
                  <a:ext cx="679289" cy="83099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135C723-4C39-DAFE-9B19-ED0938FC19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2452" y="430981"/>
              <a:ext cx="5203781" cy="12753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7200" b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CA" sz="720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b="0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135C723-4C39-DAFE-9B19-ED0938FC1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1848084"/>
                  </p:ext>
                </p:extLst>
              </p:nvPr>
            </p:nvGraphicFramePr>
            <p:xfrm>
              <a:off x="442452" y="430981"/>
              <a:ext cx="5203781" cy="12890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1289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43" t="-469" r="-708491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840" t="-469" r="-186641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5770" t="-469" r="-411" b="-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584128-B212-3548-71F9-F1CEFAB5910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2451" y="2783577"/>
              <a:ext cx="5203781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7200" b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CA" sz="720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b="0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72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2584128-B212-3548-71F9-F1CEFAB591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5904941"/>
                  </p:ext>
                </p:extLst>
              </p:nvPr>
            </p:nvGraphicFramePr>
            <p:xfrm>
              <a:off x="442451" y="2783577"/>
              <a:ext cx="5203781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43" t="-510" r="-708491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840" t="-510" r="-186641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5770" t="-510" r="-411" b="-10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67C9130-F365-3DD8-2EF6-ABE315D4CF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2450" y="5123999"/>
              <a:ext cx="5203781" cy="12753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CA" sz="7200" b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oMath>
                            </m:oMathPara>
                          </a14:m>
                          <a:endParaRPr lang="en-CA" sz="7200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b="0" smtClean="0"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72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72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72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7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67C9130-F365-3DD8-2EF6-ABE315D4CF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7616476"/>
                  </p:ext>
                </p:extLst>
              </p:nvPr>
            </p:nvGraphicFramePr>
            <p:xfrm>
              <a:off x="442450" y="5123999"/>
              <a:ext cx="5203781" cy="128905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3255">
                      <a:extLst>
                        <a:ext uri="{9D8B030D-6E8A-4147-A177-3AD203B41FA5}">
                          <a16:colId xmlns:a16="http://schemas.microsoft.com/office/drawing/2014/main" val="146210867"/>
                        </a:ext>
                      </a:extLst>
                    </a:gridCol>
                    <a:gridCol w="1598500">
                      <a:extLst>
                        <a:ext uri="{9D8B030D-6E8A-4147-A177-3AD203B41FA5}">
                          <a16:colId xmlns:a16="http://schemas.microsoft.com/office/drawing/2014/main" val="4160014852"/>
                        </a:ext>
                      </a:extLst>
                    </a:gridCol>
                    <a:gridCol w="2962026">
                      <a:extLst>
                        <a:ext uri="{9D8B030D-6E8A-4147-A177-3AD203B41FA5}">
                          <a16:colId xmlns:a16="http://schemas.microsoft.com/office/drawing/2014/main" val="241988205"/>
                        </a:ext>
                      </a:extLst>
                    </a:gridCol>
                  </a:tblGrid>
                  <a:tr h="12890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43" t="-469" r="-708491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840" t="-469" r="-186641" b="-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5770" t="-469" r="-411" b="-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804347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6A4E2DB5-6A3A-77A4-A8C3-05C88AE051F4}"/>
              </a:ext>
            </a:extLst>
          </p:cNvPr>
          <p:cNvGrpSpPr/>
          <p:nvPr/>
        </p:nvGrpSpPr>
        <p:grpSpPr>
          <a:xfrm>
            <a:off x="6110849" y="3838605"/>
            <a:ext cx="3319752" cy="2954379"/>
            <a:chOff x="6110849" y="-136307"/>
            <a:chExt cx="3319752" cy="295437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CD2E147-A3DC-B6DC-0598-DA5799829160}"/>
                </a:ext>
              </a:extLst>
            </p:cNvPr>
            <p:cNvGrpSpPr/>
            <p:nvPr/>
          </p:nvGrpSpPr>
          <p:grpSpPr>
            <a:xfrm>
              <a:off x="6110849" y="74872"/>
              <a:ext cx="2743200" cy="2743200"/>
              <a:chOff x="9243692" y="204716"/>
              <a:chExt cx="2743200" cy="274320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8FE2A35-8F64-16B5-47C7-2FAA26B4CA12}"/>
                  </a:ext>
                </a:extLst>
              </p:cNvPr>
              <p:cNvGrpSpPr/>
              <p:nvPr/>
            </p:nvGrpSpPr>
            <p:grpSpPr>
              <a:xfrm>
                <a:off x="9243692" y="204716"/>
                <a:ext cx="2743200" cy="2743200"/>
                <a:chOff x="9243692" y="204716"/>
                <a:chExt cx="2743200" cy="2743200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8D441F32-64AB-A646-3843-72831A3EE52E}"/>
                    </a:ext>
                  </a:extLst>
                </p:cNvPr>
                <p:cNvCxnSpPr/>
                <p:nvPr/>
              </p:nvCxnSpPr>
              <p:spPr>
                <a:xfrm flipV="1">
                  <a:off x="10615292" y="204716"/>
                  <a:ext cx="0" cy="2743200"/>
                </a:xfrm>
                <a:prstGeom prst="straightConnector1">
                  <a:avLst/>
                </a:prstGeom>
                <a:ln w="76200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BC087D55-BF08-3743-0AB8-8A37178838E0}"/>
                    </a:ext>
                  </a:extLst>
                </p:cNvPr>
                <p:cNvCxnSpPr/>
                <p:nvPr/>
              </p:nvCxnSpPr>
              <p:spPr>
                <a:xfrm rot="5400000" flipV="1">
                  <a:off x="10615292" y="204717"/>
                  <a:ext cx="0" cy="2743200"/>
                </a:xfrm>
                <a:prstGeom prst="straightConnector1">
                  <a:avLst/>
                </a:prstGeom>
                <a:ln w="76200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9C06520-473D-5489-B05C-B4718FB862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94900" y="901700"/>
                <a:ext cx="1199358" cy="1409700"/>
              </a:xfrm>
              <a:prstGeom prst="straightConnector1">
                <a:avLst/>
              </a:prstGeom>
              <a:ln w="76200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4532F87-B21E-4CA0-681B-50D8920B930B}"/>
                    </a:ext>
                  </a:extLst>
                </p:cNvPr>
                <p:cNvSpPr txBox="1"/>
                <p:nvPr/>
              </p:nvSpPr>
              <p:spPr>
                <a:xfrm>
                  <a:off x="6828934" y="-136307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4532F87-B21E-4CA0-681B-50D8920B9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8934" y="-136307"/>
                  <a:ext cx="632802" cy="83099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EC8FB75-EE98-3D29-C678-239222614974}"/>
                    </a:ext>
                  </a:extLst>
                </p:cNvPr>
                <p:cNvSpPr txBox="1"/>
                <p:nvPr/>
              </p:nvSpPr>
              <p:spPr>
                <a:xfrm>
                  <a:off x="6283092" y="1617743"/>
                  <a:ext cx="66979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EC8FB75-EE98-3D29-C678-2392226149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092" y="1617743"/>
                  <a:ext cx="669799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6F430E0-C758-7DEF-8C53-F0E087FD2934}"/>
                    </a:ext>
                  </a:extLst>
                </p:cNvPr>
                <p:cNvSpPr txBox="1"/>
                <p:nvPr/>
              </p:nvSpPr>
              <p:spPr>
                <a:xfrm>
                  <a:off x="8751312" y="901674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6F430E0-C758-7DEF-8C53-F0E087FD2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1312" y="901674"/>
                  <a:ext cx="679289" cy="83099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5FB92D-196E-DA27-EDBC-54491F754DD4}"/>
              </a:ext>
            </a:extLst>
          </p:cNvPr>
          <p:cNvGrpSpPr/>
          <p:nvPr/>
        </p:nvGrpSpPr>
        <p:grpSpPr>
          <a:xfrm>
            <a:off x="9340791" y="1868590"/>
            <a:ext cx="2906356" cy="2954379"/>
            <a:chOff x="6110849" y="-136307"/>
            <a:chExt cx="2906356" cy="295437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8A5F811-7198-D672-D5F0-03806137060C}"/>
                </a:ext>
              </a:extLst>
            </p:cNvPr>
            <p:cNvGrpSpPr/>
            <p:nvPr/>
          </p:nvGrpSpPr>
          <p:grpSpPr>
            <a:xfrm>
              <a:off x="6110849" y="74872"/>
              <a:ext cx="2743200" cy="2743200"/>
              <a:chOff x="9243692" y="204716"/>
              <a:chExt cx="2743200" cy="2743200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CBF91AD-9201-057B-EAE4-14B0E9FE09C6}"/>
                  </a:ext>
                </a:extLst>
              </p:cNvPr>
              <p:cNvGrpSpPr/>
              <p:nvPr/>
            </p:nvGrpSpPr>
            <p:grpSpPr>
              <a:xfrm>
                <a:off x="9243692" y="204716"/>
                <a:ext cx="2743200" cy="2743200"/>
                <a:chOff x="9243692" y="204716"/>
                <a:chExt cx="2743200" cy="2743200"/>
              </a:xfrm>
            </p:grpSpPr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DA297418-B474-5F4E-9EE4-DF5F217303F2}"/>
                    </a:ext>
                  </a:extLst>
                </p:cNvPr>
                <p:cNvCxnSpPr/>
                <p:nvPr/>
              </p:nvCxnSpPr>
              <p:spPr>
                <a:xfrm flipV="1">
                  <a:off x="10615292" y="204716"/>
                  <a:ext cx="0" cy="2743200"/>
                </a:xfrm>
                <a:prstGeom prst="straightConnector1">
                  <a:avLst/>
                </a:prstGeom>
                <a:ln w="76200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516E05D1-0E03-F570-F8AF-897E97310E83}"/>
                    </a:ext>
                  </a:extLst>
                </p:cNvPr>
                <p:cNvCxnSpPr/>
                <p:nvPr/>
              </p:nvCxnSpPr>
              <p:spPr>
                <a:xfrm rot="5400000" flipV="1">
                  <a:off x="10615292" y="204717"/>
                  <a:ext cx="0" cy="2743200"/>
                </a:xfrm>
                <a:prstGeom prst="straightConnector1">
                  <a:avLst/>
                </a:prstGeom>
                <a:ln w="76200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07E43202-92ED-71AA-E262-F80E986E74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94900" y="901700"/>
                <a:ext cx="1199358" cy="1409700"/>
              </a:xfrm>
              <a:prstGeom prst="straightConnector1">
                <a:avLst/>
              </a:prstGeom>
              <a:ln w="76200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1D0DC08-2EBD-5A4A-35B0-BF72A3AF0DFE}"/>
                    </a:ext>
                  </a:extLst>
                </p:cNvPr>
                <p:cNvSpPr txBox="1"/>
                <p:nvPr/>
              </p:nvSpPr>
              <p:spPr>
                <a:xfrm>
                  <a:off x="6828934" y="-136307"/>
                  <a:ext cx="632802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1D0DC08-2EBD-5A4A-35B0-BF72A3AF0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8934" y="-136307"/>
                  <a:ext cx="632802" cy="83099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814F48A-8E7A-2785-B79E-98891CBBE9D3}"/>
                    </a:ext>
                  </a:extLst>
                </p:cNvPr>
                <p:cNvSpPr txBox="1"/>
                <p:nvPr/>
              </p:nvSpPr>
              <p:spPr>
                <a:xfrm>
                  <a:off x="6283092" y="1617743"/>
                  <a:ext cx="66979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814F48A-8E7A-2785-B79E-98891CBBE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092" y="1617743"/>
                  <a:ext cx="669799" cy="83099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5040E1-C1F0-5530-50D1-A69ED400B00D}"/>
                    </a:ext>
                  </a:extLst>
                </p:cNvPr>
                <p:cNvSpPr txBox="1"/>
                <p:nvPr/>
              </p:nvSpPr>
              <p:spPr>
                <a:xfrm>
                  <a:off x="8337916" y="134004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65040E1-C1F0-5530-50D1-A69ED400B0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916" y="1340042"/>
                  <a:ext cx="679289" cy="83099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Parallelogram 80">
            <a:extLst>
              <a:ext uri="{FF2B5EF4-FFF2-40B4-BE49-F238E27FC236}">
                <a16:creationId xmlns:a16="http://schemas.microsoft.com/office/drawing/2014/main" id="{6F5D905D-E5AC-25BE-FAAB-1E8E952D5A85}"/>
              </a:ext>
            </a:extLst>
          </p:cNvPr>
          <p:cNvSpPr/>
          <p:nvPr/>
        </p:nvSpPr>
        <p:spPr>
          <a:xfrm>
            <a:off x="6068929" y="4891826"/>
            <a:ext cx="2842403" cy="976421"/>
          </a:xfrm>
          <a:prstGeom prst="parallelogram">
            <a:avLst>
              <a:gd name="adj" fmla="val 85239"/>
            </a:avLst>
          </a:prstGeom>
          <a:solidFill>
            <a:srgbClr val="FFC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2" name="Parallelogram 81">
            <a:extLst>
              <a:ext uri="{FF2B5EF4-FFF2-40B4-BE49-F238E27FC236}">
                <a16:creationId xmlns:a16="http://schemas.microsoft.com/office/drawing/2014/main" id="{075C9518-9324-27E6-E7C4-02CE9ED0F09E}"/>
              </a:ext>
            </a:extLst>
          </p:cNvPr>
          <p:cNvSpPr/>
          <p:nvPr/>
        </p:nvSpPr>
        <p:spPr>
          <a:xfrm rot="5400000" flipV="1">
            <a:off x="9266099" y="3010741"/>
            <a:ext cx="2905290" cy="856880"/>
          </a:xfrm>
          <a:prstGeom prst="parallelogram">
            <a:avLst>
              <a:gd name="adj" fmla="val 118466"/>
            </a:avLst>
          </a:prstGeom>
          <a:solidFill>
            <a:srgbClr val="FFC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1C7F2C8-951D-FAA7-694E-AB0AEAF6C574}"/>
              </a:ext>
            </a:extLst>
          </p:cNvPr>
          <p:cNvCxnSpPr>
            <a:cxnSpLocks/>
          </p:cNvCxnSpPr>
          <p:nvPr/>
        </p:nvCxnSpPr>
        <p:spPr>
          <a:xfrm>
            <a:off x="10712391" y="3458993"/>
            <a:ext cx="1368526" cy="0"/>
          </a:xfrm>
          <a:prstGeom prst="straightConnector1">
            <a:avLst/>
          </a:prstGeom>
          <a:ln w="762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413124D-D9FC-1ED1-D564-628388245ADE}"/>
              </a:ext>
            </a:extLst>
          </p:cNvPr>
          <p:cNvCxnSpPr>
            <a:cxnSpLocks/>
          </p:cNvCxnSpPr>
          <p:nvPr/>
        </p:nvCxnSpPr>
        <p:spPr>
          <a:xfrm flipV="1">
            <a:off x="7484203" y="4049784"/>
            <a:ext cx="0" cy="1371600"/>
          </a:xfrm>
          <a:prstGeom prst="straightConnector1">
            <a:avLst/>
          </a:prstGeom>
          <a:ln w="762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Parallelogram 114">
            <a:extLst>
              <a:ext uri="{FF2B5EF4-FFF2-40B4-BE49-F238E27FC236}">
                <a16:creationId xmlns:a16="http://schemas.microsoft.com/office/drawing/2014/main" id="{8BB9A92A-DDF7-6257-DCE3-FBA4052E360D}"/>
              </a:ext>
            </a:extLst>
          </p:cNvPr>
          <p:cNvSpPr/>
          <p:nvPr/>
        </p:nvSpPr>
        <p:spPr>
          <a:xfrm>
            <a:off x="6518794" y="504673"/>
            <a:ext cx="1941674" cy="1845686"/>
          </a:xfrm>
          <a:prstGeom prst="parallelogram">
            <a:avLst>
              <a:gd name="adj" fmla="val 0"/>
            </a:avLst>
          </a:prstGeom>
          <a:solidFill>
            <a:srgbClr val="FFC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B673F34-4D66-B68D-E10D-E0752E56F419}"/>
              </a:ext>
            </a:extLst>
          </p:cNvPr>
          <p:cNvCxnSpPr>
            <a:cxnSpLocks/>
          </p:cNvCxnSpPr>
          <p:nvPr/>
        </p:nvCxnSpPr>
        <p:spPr>
          <a:xfrm flipH="1">
            <a:off x="6862057" y="1446472"/>
            <a:ext cx="631858" cy="742673"/>
          </a:xfrm>
          <a:prstGeom prst="straightConnector1">
            <a:avLst/>
          </a:prstGeom>
          <a:ln w="762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AE1FB80-E095-4426-E8B9-D550441C55BA}"/>
              </a:ext>
            </a:extLst>
          </p:cNvPr>
          <p:cNvGrpSpPr/>
          <p:nvPr/>
        </p:nvGrpSpPr>
        <p:grpSpPr>
          <a:xfrm>
            <a:off x="6848991" y="1436614"/>
            <a:ext cx="701982" cy="1457793"/>
            <a:chOff x="6839465" y="1431851"/>
            <a:chExt cx="701982" cy="1457793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083D56E-AD0F-847E-D26F-FD56DEEDB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9465" y="1431851"/>
              <a:ext cx="645498" cy="758705"/>
            </a:xfrm>
            <a:prstGeom prst="straightConnector1">
              <a:avLst/>
            </a:prstGeom>
            <a:ln w="1143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C726931-2D37-69B0-C175-EFB90D7C7259}"/>
                    </a:ext>
                  </a:extLst>
                </p:cNvPr>
                <p:cNvSpPr txBox="1"/>
                <p:nvPr/>
              </p:nvSpPr>
              <p:spPr>
                <a:xfrm>
                  <a:off x="6928780" y="1873981"/>
                  <a:ext cx="612667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oMath>
                    </m:oMathPara>
                  </a14:m>
                  <a:endParaRPr lang="en-CA" sz="6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DC726931-2D37-69B0-C175-EFB90D7C7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780" y="1873981"/>
                  <a:ext cx="612667" cy="101566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C6096B7-48EA-3832-2FF7-C1EA436FF6BE}"/>
              </a:ext>
            </a:extLst>
          </p:cNvPr>
          <p:cNvGrpSpPr/>
          <p:nvPr/>
        </p:nvGrpSpPr>
        <p:grpSpPr>
          <a:xfrm>
            <a:off x="10714781" y="2240883"/>
            <a:ext cx="1497215" cy="1221172"/>
            <a:chOff x="10714781" y="2240883"/>
            <a:chExt cx="1497215" cy="1221172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8622FC3-DCDE-E851-8B4A-5A68E7E74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4781" y="3451402"/>
              <a:ext cx="1368785" cy="10653"/>
            </a:xfrm>
            <a:prstGeom prst="straightConnector1">
              <a:avLst/>
            </a:prstGeom>
            <a:ln w="1143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69EBC25-9A82-C616-CA3E-69A95313E9F9}"/>
                    </a:ext>
                  </a:extLst>
                </p:cNvPr>
                <p:cNvSpPr txBox="1"/>
                <p:nvPr/>
              </p:nvSpPr>
              <p:spPr>
                <a:xfrm>
                  <a:off x="11552841" y="2240883"/>
                  <a:ext cx="659155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oMath>
                    </m:oMathPara>
                  </a14:m>
                  <a:endParaRPr lang="en-CA" sz="6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69EBC25-9A82-C616-CA3E-69A95313E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841" y="2240883"/>
                  <a:ext cx="659155" cy="101566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E7A3178-D262-9011-D310-C6DE45513B2A}"/>
              </a:ext>
            </a:extLst>
          </p:cNvPr>
          <p:cNvGrpSpPr/>
          <p:nvPr/>
        </p:nvGrpSpPr>
        <p:grpSpPr>
          <a:xfrm>
            <a:off x="7472709" y="3709026"/>
            <a:ext cx="934813" cy="1704738"/>
            <a:chOff x="7486257" y="3716646"/>
            <a:chExt cx="934813" cy="1704738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BE08E85-E92E-E516-E3AC-2B8665D99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6257" y="4049784"/>
              <a:ext cx="0" cy="1371600"/>
            </a:xfrm>
            <a:prstGeom prst="straightConnector1">
              <a:avLst/>
            </a:prstGeom>
            <a:ln w="1143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6F7510AB-276A-1F5C-C771-AEBAC419C36B}"/>
                    </a:ext>
                  </a:extLst>
                </p:cNvPr>
                <p:cNvSpPr txBox="1"/>
                <p:nvPr/>
              </p:nvSpPr>
              <p:spPr>
                <a:xfrm>
                  <a:off x="7590394" y="3716646"/>
                  <a:ext cx="830676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en-CA" sz="6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6F7510AB-276A-1F5C-C771-AEBAC419C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0394" y="3716646"/>
                  <a:ext cx="830676" cy="101566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E25B054-264D-BC6D-FA5A-333080D2C1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64720" y="1659240"/>
              <a:ext cx="1812240" cy="48664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E25B054-264D-BC6D-FA5A-333080D2C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55360" y="1649880"/>
                <a:ext cx="1830960" cy="4885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503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674">
        <p:fade/>
      </p:transition>
    </mc:Choice>
    <mc:Fallback xmlns="">
      <p:transition spd="med" advTm="406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1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B2EC18-570F-1DC1-D351-2012F0488250}"/>
                  </a:ext>
                </a:extLst>
              </p:cNvPr>
              <p:cNvSpPr txBox="1"/>
              <p:nvPr/>
            </p:nvSpPr>
            <p:spPr>
              <a:xfrm>
                <a:off x="0" y="176227"/>
                <a:ext cx="6096000" cy="120032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7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𝑆𝑈</m:t>
                    </m:r>
                    <m:r>
                      <a:rPr lang="en-GB" sz="7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GB" sz="7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matrices</a:t>
                </a:r>
                <a:endParaRPr lang="en-CA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B2EC18-570F-1DC1-D351-2012F0488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6227"/>
                <a:ext cx="6096000" cy="1200329"/>
              </a:xfrm>
              <a:prstGeom prst="rect">
                <a:avLst/>
              </a:prstGeom>
              <a:blipFill>
                <a:blip r:embed="rId3"/>
                <a:stretch>
                  <a:fillRect t="-19289" r="-6600" b="-41117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9E996A-DB82-178F-ED04-E5B25998FD9D}"/>
                  </a:ext>
                </a:extLst>
              </p:cNvPr>
              <p:cNvSpPr txBox="1"/>
              <p:nvPr/>
            </p:nvSpPr>
            <p:spPr>
              <a:xfrm>
                <a:off x="6096000" y="203344"/>
                <a:ext cx="6096000" cy="230832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72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= double-cover of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en-GB" sz="72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9E996A-DB82-178F-ED04-E5B25998F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3344"/>
                <a:ext cx="6096000" cy="2308324"/>
              </a:xfrm>
              <a:prstGeom prst="rect">
                <a:avLst/>
              </a:prstGeom>
              <a:blipFill>
                <a:blip r:embed="rId4"/>
                <a:stretch>
                  <a:fillRect l="-4700" t="-10290" r="-8100" b="-20844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7C52E5-48B6-0B3A-EB5E-4AC6A5DA0747}"/>
                  </a:ext>
                </a:extLst>
              </p:cNvPr>
              <p:cNvSpPr txBox="1"/>
              <p:nvPr/>
            </p:nvSpPr>
            <p:spPr>
              <a:xfrm>
                <a:off x="304800" y="2430174"/>
                <a:ext cx="5486400" cy="210025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GB" sz="6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6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6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6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7C52E5-48B6-0B3A-EB5E-4AC6A5DA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30174"/>
                <a:ext cx="5486400" cy="2100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B27F36-B5A1-A464-BC03-47EBE8A40EDB}"/>
                  </a:ext>
                </a:extLst>
              </p:cNvPr>
              <p:cNvSpPr txBox="1"/>
              <p:nvPr/>
            </p:nvSpPr>
            <p:spPr>
              <a:xfrm>
                <a:off x="6791325" y="2465751"/>
                <a:ext cx="4552950" cy="229293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3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sz="13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GB" sz="1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3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13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B27F36-B5A1-A464-BC03-47EBE8A4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325" y="2465751"/>
                <a:ext cx="4552950" cy="22929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D6D3E99-0F55-7D32-A2E1-4E44F7657A3F}"/>
              </a:ext>
            </a:extLst>
          </p:cNvPr>
          <p:cNvGrpSpPr/>
          <p:nvPr/>
        </p:nvGrpSpPr>
        <p:grpSpPr>
          <a:xfrm>
            <a:off x="361950" y="4530429"/>
            <a:ext cx="5486400" cy="2151344"/>
            <a:chOff x="361950" y="4530429"/>
            <a:chExt cx="5486400" cy="2151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2CDF325-D417-2206-9EE6-199616E1F059}"/>
                    </a:ext>
                  </a:extLst>
                </p:cNvPr>
                <p:cNvSpPr txBox="1"/>
                <p:nvPr/>
              </p:nvSpPr>
              <p:spPr>
                <a:xfrm>
                  <a:off x="619125" y="4796786"/>
                  <a:ext cx="4972050" cy="179728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5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5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GB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5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5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GB" sz="5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2CDF325-D417-2206-9EE6-199616E1F0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125" y="4796786"/>
                  <a:ext cx="4972050" cy="17972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A47AF6-71CA-8112-6295-CC705F09B7FB}"/>
                </a:ext>
              </a:extLst>
            </p:cNvPr>
            <p:cNvSpPr/>
            <p:nvPr/>
          </p:nvSpPr>
          <p:spPr>
            <a:xfrm>
              <a:off x="361950" y="4530429"/>
              <a:ext cx="5486400" cy="21513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1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53"/>
    </mc:Choice>
    <mc:Fallback xmlns="">
      <p:transition spd="slow" advTm="17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140F27-511A-22CD-EFF9-E2D05100BD30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6096000" cy="183127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4800" dirty="0">
                    <a:ea typeface="Cambria Math" panose="02040503050406030204" pitchFamily="18" charset="0"/>
                  </a:rPr>
                  <a:t>Rotate 3D vector with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6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𝑆𝑈</m:t>
                    </m:r>
                    <m:r>
                      <a:rPr lang="en-GB" sz="6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GB" sz="6000" dirty="0">
                    <a:ea typeface="Cambria Math" panose="02040503050406030204" pitchFamily="18" charset="0"/>
                  </a:rPr>
                  <a:t> Matrices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140F27-511A-22CD-EFF9-E2D05100B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1831271"/>
              </a:xfrm>
              <a:prstGeom prst="rect">
                <a:avLst/>
              </a:prstGeom>
              <a:blipFill>
                <a:blip r:embed="rId3"/>
                <a:stretch>
                  <a:fillRect l="-200" t="-7333" r="-300" b="-22000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B4C2E-BE09-4304-D968-A5ED21F4A5B8}"/>
                  </a:ext>
                </a:extLst>
              </p:cNvPr>
              <p:cNvSpPr txBox="1"/>
              <p:nvPr/>
            </p:nvSpPr>
            <p:spPr>
              <a:xfrm>
                <a:off x="0" y="0"/>
                <a:ext cx="6096000" cy="183127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4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Rotate 3D vector with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GB" sz="6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Matrices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B4C2E-BE09-4304-D968-A5ED21F4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6096000" cy="1831271"/>
              </a:xfrm>
              <a:prstGeom prst="rect">
                <a:avLst/>
              </a:prstGeom>
              <a:blipFill>
                <a:blip r:embed="rId4"/>
                <a:stretch>
                  <a:fillRect l="-200" t="-7333" r="-300" b="-22000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C8576A-A537-392A-F879-63AB667AAE84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20574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8AE4C-C116-DD29-7F5B-E26D95F80439}"/>
                  </a:ext>
                </a:extLst>
              </p:cNvPr>
              <p:cNvSpPr txBox="1"/>
              <p:nvPr/>
            </p:nvSpPr>
            <p:spPr>
              <a:xfrm>
                <a:off x="1423987" y="4798130"/>
                <a:ext cx="3190875" cy="172354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4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func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GB" sz="4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8AE4C-C116-DD29-7F5B-E26D95F80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7" y="4798130"/>
                <a:ext cx="3190875" cy="17235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6B4D09-6AD2-CF6C-72D9-F9D13E8FC833}"/>
                  </a:ext>
                </a:extLst>
              </p:cNvPr>
              <p:cNvSpPr txBox="1"/>
              <p:nvPr/>
            </p:nvSpPr>
            <p:spPr>
              <a:xfrm>
                <a:off x="533400" y="2910043"/>
                <a:ext cx="4972050" cy="152349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8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8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GB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8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6B4D09-6AD2-CF6C-72D9-F9D13E8F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910043"/>
                <a:ext cx="4972050" cy="1523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D022ECF-D708-3D13-BE69-F3402F3D00FD}"/>
              </a:ext>
            </a:extLst>
          </p:cNvPr>
          <p:cNvGrpSpPr/>
          <p:nvPr/>
        </p:nvGrpSpPr>
        <p:grpSpPr>
          <a:xfrm>
            <a:off x="6486525" y="2241755"/>
            <a:ext cx="5705475" cy="2792243"/>
            <a:chOff x="6486525" y="2241755"/>
            <a:chExt cx="5705475" cy="2792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9A0E443-66D9-6EB6-7191-BD892D5E7DC0}"/>
                    </a:ext>
                  </a:extLst>
                </p:cNvPr>
                <p:cNvSpPr txBox="1"/>
                <p:nvPr/>
              </p:nvSpPr>
              <p:spPr>
                <a:xfrm>
                  <a:off x="6486525" y="2241755"/>
                  <a:ext cx="4972050" cy="1432252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8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GB" sz="8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GB" sz="8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GB" sz="8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GB" sz="8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GB" sz="80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9A0E443-66D9-6EB6-7191-BD892D5E7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6525" y="2241755"/>
                  <a:ext cx="4972050" cy="14322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F8E650E-68C3-615C-925C-0AF22D5D648B}"/>
                    </a:ext>
                  </a:extLst>
                </p:cNvPr>
                <p:cNvSpPr txBox="1"/>
                <p:nvPr/>
              </p:nvSpPr>
              <p:spPr>
                <a:xfrm>
                  <a:off x="6591300" y="4012243"/>
                  <a:ext cx="5600700" cy="102175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GB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ctrlP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GB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sSup>
                          <m:sSupPr>
                            <m:ctrlPr>
                              <a:rPr lang="en-GB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5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5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  <m:sup>
                            <m:r>
                              <a:rPr lang="en-GB" sz="5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GB" sz="54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F8E650E-68C3-615C-925C-0AF22D5D64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300" y="4012243"/>
                  <a:ext cx="5600700" cy="10217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1C72B3-6BE8-7271-A6AA-3176C52AC046}"/>
              </a:ext>
            </a:extLst>
          </p:cNvPr>
          <p:cNvGrpSpPr/>
          <p:nvPr/>
        </p:nvGrpSpPr>
        <p:grpSpPr>
          <a:xfrm rot="16200000">
            <a:off x="5153554" y="3029806"/>
            <a:ext cx="1392041" cy="1483452"/>
            <a:chOff x="7775108" y="3901205"/>
            <a:chExt cx="1392041" cy="29546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99C2D23-1ABB-1943-2062-6D666E0D5DB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842671" y="3872195"/>
              <a:ext cx="295468" cy="353489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06849EB-AB1B-1679-A5D0-1916EF7559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84008" y="3892305"/>
              <a:ext cx="295469" cy="31327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6C306B-9414-946C-918A-3094F60F758C}"/>
                  </a:ext>
                </a:extLst>
              </p:cNvPr>
              <p:cNvSpPr txBox="1"/>
              <p:nvPr/>
            </p:nvSpPr>
            <p:spPr>
              <a:xfrm>
                <a:off x="8172448" y="5014948"/>
                <a:ext cx="2876551" cy="1493229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fun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GB" sz="4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6C306B-9414-946C-918A-3094F60F7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448" y="5014948"/>
                <a:ext cx="2876551" cy="14932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540B95D-9F5A-2BD1-EB28-6E36755E09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19800" y="2220480"/>
              <a:ext cx="3916800" cy="2784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540B95D-9F5A-2BD1-EB28-6E36755E09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10440" y="2211120"/>
                <a:ext cx="3935520" cy="2802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815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719">
        <p:fade/>
      </p:transition>
    </mc:Choice>
    <mc:Fallback xmlns="">
      <p:transition spd="med" advTm="217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2D360A-BF8B-4240-9123-04FA29C4C441}"/>
                  </a:ext>
                </a:extLst>
              </p:cNvPr>
              <p:cNvSpPr txBox="1"/>
              <p:nvPr/>
            </p:nvSpPr>
            <p:spPr>
              <a:xfrm>
                <a:off x="0" y="1195656"/>
                <a:ext cx="12192000" cy="2212401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dirty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4800" i="1" dirty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b="0" i="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6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sz="6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GB" sz="6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60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6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GB" sz="6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sz="4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4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en-CA" sz="4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4800" i="1" dirty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4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4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en-CA" sz="48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4800" i="1" dirty="0">
                                              <a:solidFill>
                                                <a:srgbClr val="FF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4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GB" sz="4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2D360A-BF8B-4240-9123-04FA29C4C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5656"/>
                <a:ext cx="12192000" cy="2212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A3A353-8ABB-69DE-6B33-BD96154E31AF}"/>
              </a:ext>
            </a:extLst>
          </p:cNvPr>
          <p:cNvCxnSpPr>
            <a:cxnSpLocks/>
          </p:cNvCxnSpPr>
          <p:nvPr/>
        </p:nvCxnSpPr>
        <p:spPr>
          <a:xfrm>
            <a:off x="0" y="346551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F3B404-BD06-DD11-6C99-F17583AA8D52}"/>
              </a:ext>
            </a:extLst>
          </p:cNvPr>
          <p:cNvSpPr txBox="1"/>
          <p:nvPr/>
        </p:nvSpPr>
        <p:spPr>
          <a:xfrm>
            <a:off x="0" y="3429000"/>
            <a:ext cx="4267200" cy="1015663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6000" dirty="0">
                <a:ea typeface="Cambria Math" panose="02040503050406030204" pitchFamily="18" charset="0"/>
              </a:rPr>
              <a:t>Quaternions: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65ED2-B045-E777-991E-E64FC3C93257}"/>
              </a:ext>
            </a:extLst>
          </p:cNvPr>
          <p:cNvSpPr txBox="1"/>
          <p:nvPr/>
        </p:nvSpPr>
        <p:spPr>
          <a:xfrm>
            <a:off x="3962400" y="342971"/>
            <a:ext cx="4267200" cy="1015663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6000" dirty="0">
                <a:solidFill>
                  <a:srgbClr val="7030A0"/>
                </a:solidFill>
                <a:ea typeface="Cambria Math" panose="02040503050406030204" pitchFamily="18" charset="0"/>
              </a:rPr>
              <a:t>Pauli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DC7B31-8D59-83E5-F111-29E67E4AA238}"/>
                  </a:ext>
                </a:extLst>
              </p:cNvPr>
              <p:cNvSpPr txBox="1"/>
              <p:nvPr/>
            </p:nvSpPr>
            <p:spPr>
              <a:xfrm>
                <a:off x="419100" y="9282"/>
                <a:ext cx="2398042" cy="156966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𝑆𝑈</m:t>
                    </m:r>
                    <m:r>
                      <a:rPr lang="en-CA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GB" sz="4800" dirty="0">
                    <a:ea typeface="Cambria Math" panose="02040503050406030204" pitchFamily="18" charset="0"/>
                  </a:rPr>
                  <a:t> Matrix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DC7B31-8D59-83E5-F111-29E67E4A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9282"/>
                <a:ext cx="2398042" cy="1569660"/>
              </a:xfrm>
              <a:prstGeom prst="rect">
                <a:avLst/>
              </a:prstGeom>
              <a:blipFill>
                <a:blip r:embed="rId4"/>
                <a:stretch>
                  <a:fillRect b="-20233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391553-757D-9F20-EB1A-4C6001CB2FC6}"/>
                  </a:ext>
                </a:extLst>
              </p:cNvPr>
              <p:cNvSpPr txBox="1"/>
              <p:nvPr/>
            </p:nvSpPr>
            <p:spPr>
              <a:xfrm>
                <a:off x="9011779" y="9282"/>
                <a:ext cx="2398042" cy="156966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CA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𝑆𝑈</m:t>
                    </m:r>
                    <m:r>
                      <a:rPr lang="en-CA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GB" sz="4800" dirty="0">
                    <a:ea typeface="Cambria Math" panose="02040503050406030204" pitchFamily="18" charset="0"/>
                  </a:rPr>
                  <a:t> Matrix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391553-757D-9F20-EB1A-4C6001CB2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779" y="9282"/>
                <a:ext cx="2398042" cy="1569660"/>
              </a:xfrm>
              <a:prstGeom prst="rect">
                <a:avLst/>
              </a:prstGeom>
              <a:blipFill>
                <a:blip r:embed="rId5"/>
                <a:stretch>
                  <a:fillRect b="-20233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EBEBE5-BEEC-CF6B-7A59-0832936A868D}"/>
                  </a:ext>
                </a:extLst>
              </p:cNvPr>
              <p:cNvSpPr txBox="1"/>
              <p:nvPr/>
            </p:nvSpPr>
            <p:spPr>
              <a:xfrm>
                <a:off x="1796428" y="4155221"/>
                <a:ext cx="8910901" cy="272382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CA" sz="16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CA" sz="16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CA" sz="16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16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166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sSup>
                        <m:sSupPr>
                          <m:ctrlPr>
                            <a:rPr lang="en-CA" sz="16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6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CA" sz="16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16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EBEBE5-BEEC-CF6B-7A59-0832936A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28" y="4155221"/>
                <a:ext cx="8910901" cy="27238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BFC527B-6998-E5A6-B705-BA7E1E12283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0320" y="770040"/>
              <a:ext cx="11328840" cy="5939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BFC527B-6998-E5A6-B705-BA7E1E1228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0960" y="760680"/>
                <a:ext cx="11347560" cy="595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504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012">
        <p:fade/>
      </p:transition>
    </mc:Choice>
    <mc:Fallback xmlns="">
      <p:transition spd="med" advTm="310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  <p:bldP spid="12" grpId="0"/>
      <p:bldP spid="13" grpId="0"/>
      <p:bldP spid="14" grpId="0"/>
      <p:bldP spid="1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EC653-ED2E-7114-8629-B1018F168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05"/>
          <a:stretch/>
        </p:blipFill>
        <p:spPr>
          <a:xfrm>
            <a:off x="115793" y="111545"/>
            <a:ext cx="5943695" cy="3405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9EE9BF-55C7-DAA2-0EE6-2AF1DFCEEB6A}"/>
                  </a:ext>
                </a:extLst>
              </p:cNvPr>
              <p:cNvSpPr txBox="1"/>
              <p:nvPr/>
            </p:nvSpPr>
            <p:spPr>
              <a:xfrm>
                <a:off x="6096000" y="55339"/>
                <a:ext cx="5980207" cy="34778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(proper </a:t>
                </a:r>
                <a:r>
                  <a:rPr lang="en-GB" sz="4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orthochronous</a:t>
                </a:r>
                <a:r>
                  <a:rPr lang="en-GB" sz="4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 </a:t>
                </a:r>
                <a:r>
                  <a:rPr lang="en-GB" sz="6000" dirty="0"/>
                  <a:t>Lorentz Transformations: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600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6000" b="1" i="1" smtClean="0">
                          <a:latin typeface="Cambria Math" panose="02040503050406030204" pitchFamily="18" charset="0"/>
                        </a:rPr>
                        <m:t>𝑺</m:t>
                      </m:r>
                      <m:sSup>
                        <m:sSup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p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GB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CA" sz="6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9EE9BF-55C7-DAA2-0EE6-2AF1DFCEE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339"/>
                <a:ext cx="5980207" cy="3477875"/>
              </a:xfrm>
              <a:prstGeom prst="rect">
                <a:avLst/>
              </a:prstGeom>
              <a:blipFill>
                <a:blip r:embed="rId3"/>
                <a:stretch>
                  <a:fillRect l="-1325" t="-3152" r="-14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DDC5FA-C344-080E-F446-9ADCE2BB5235}"/>
                  </a:ext>
                </a:extLst>
              </p:cNvPr>
              <p:cNvSpPr txBox="1"/>
              <p:nvPr/>
            </p:nvSpPr>
            <p:spPr>
              <a:xfrm>
                <a:off x="233781" y="3477008"/>
                <a:ext cx="1143711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5400" dirty="0"/>
                  <a:t>Keeps spacetime interval constant:</a:t>
                </a:r>
              </a:p>
              <a:p>
                <a:pPr marL="1600200" lvl="2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54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5400" dirty="0"/>
                  <a:t>No spatial reflections: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54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CA" sz="5400" dirty="0"/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CA" sz="5400" dirty="0"/>
                  <a:t>No temporal reflections: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5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DDC5FA-C344-080E-F446-9ADCE2BB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1" y="3477008"/>
                <a:ext cx="11437110" cy="3416320"/>
              </a:xfrm>
              <a:prstGeom prst="rect">
                <a:avLst/>
              </a:prstGeom>
              <a:blipFill>
                <a:blip r:embed="rId4"/>
                <a:stretch>
                  <a:fillRect l="-2557" t="-4991" b="-106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02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7E9DFE-37A9-ED03-4E84-2CF5203204DB}"/>
              </a:ext>
            </a:extLst>
          </p:cNvPr>
          <p:cNvCxnSpPr>
            <a:cxnSpLocks/>
          </p:cNvCxnSpPr>
          <p:nvPr/>
        </p:nvCxnSpPr>
        <p:spPr>
          <a:xfrm>
            <a:off x="0" y="3702216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A964B-ACD0-F51F-6842-1EFFE947187D}"/>
                  </a:ext>
                </a:extLst>
              </p:cNvPr>
              <p:cNvSpPr txBox="1"/>
              <p:nvPr/>
            </p:nvSpPr>
            <p:spPr>
              <a:xfrm>
                <a:off x="1098032" y="1283245"/>
                <a:ext cx="3503464" cy="1107996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GB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GB" sz="6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CA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GB" sz="6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FA964B-ACD0-F51F-6842-1EFFE947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32" y="1283245"/>
                <a:ext cx="3503464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71EE079-8F8D-4DED-49A0-7D3FCA79C3AC}"/>
              </a:ext>
            </a:extLst>
          </p:cNvPr>
          <p:cNvGrpSpPr/>
          <p:nvPr/>
        </p:nvGrpSpPr>
        <p:grpSpPr>
          <a:xfrm>
            <a:off x="374056" y="90258"/>
            <a:ext cx="10934271" cy="3493970"/>
            <a:chOff x="374056" y="90258"/>
            <a:chExt cx="10934271" cy="3493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20C0447-AFE3-9B90-C556-9D829C7C3EE0}"/>
                    </a:ext>
                  </a:extLst>
                </p:cNvPr>
                <p:cNvSpPr txBox="1"/>
                <p:nvPr/>
              </p:nvSpPr>
              <p:spPr>
                <a:xfrm>
                  <a:off x="374056" y="90258"/>
                  <a:ext cx="6321712" cy="3493970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6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6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6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6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GB" sz="6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6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600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6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6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6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CA" sz="6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sz="6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CA" sz="6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CA" sz="6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0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CA" sz="60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6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6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6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6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GB" sz="6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GB" sz="6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GB" sz="6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sz="6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20C0447-AFE3-9B90-C556-9D829C7C3E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056" y="90258"/>
                  <a:ext cx="6321712" cy="34939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BAE4A4-02DD-E803-726C-C6956BE4C646}"/>
                </a:ext>
              </a:extLst>
            </p:cNvPr>
            <p:cNvSpPr txBox="1"/>
            <p:nvPr/>
          </p:nvSpPr>
          <p:spPr>
            <a:xfrm>
              <a:off x="7508235" y="406082"/>
              <a:ext cx="380009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/>
                <a:t>4D</a:t>
              </a:r>
            </a:p>
            <a:p>
              <a:pPr algn="ctr"/>
              <a:r>
                <a:rPr lang="en-CA" sz="6000" dirty="0"/>
                <a:t>Spacetime Vector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6F43798-F642-63EF-DFCC-625BBE960268}"/>
              </a:ext>
            </a:extLst>
          </p:cNvPr>
          <p:cNvSpPr txBox="1"/>
          <p:nvPr/>
        </p:nvSpPr>
        <p:spPr>
          <a:xfrm>
            <a:off x="3687098" y="3981904"/>
            <a:ext cx="4513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Weyl Vector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289CBF-3DA7-CA12-6D50-9D868345B665}"/>
              </a:ext>
            </a:extLst>
          </p:cNvPr>
          <p:cNvGrpSpPr/>
          <p:nvPr/>
        </p:nvGrpSpPr>
        <p:grpSpPr>
          <a:xfrm>
            <a:off x="0" y="4814317"/>
            <a:ext cx="12260580" cy="1850186"/>
            <a:chOff x="-45720" y="1467439"/>
            <a:chExt cx="12260580" cy="185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A3C5A56-97FD-CC15-8A84-F7813FD89428}"/>
                    </a:ext>
                  </a:extLst>
                </p:cNvPr>
                <p:cNvSpPr txBox="1"/>
                <p:nvPr/>
              </p:nvSpPr>
              <p:spPr>
                <a:xfrm>
                  <a:off x="-45720" y="1467439"/>
                  <a:ext cx="12260580" cy="185018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5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5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5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5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GB" sz="5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5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5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5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5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5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5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5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5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52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GB" sz="5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GB" sz="52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A3C5A56-97FD-CC15-8A84-F7813FD89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5720" y="1467439"/>
                  <a:ext cx="12260580" cy="18501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937CC2A-5B17-EA1F-B3E5-66A2A3A29A8E}"/>
                    </a:ext>
                  </a:extLst>
                </p:cNvPr>
                <p:cNvSpPr txBox="1"/>
                <p:nvPr/>
              </p:nvSpPr>
              <p:spPr>
                <a:xfrm>
                  <a:off x="308783" y="1867291"/>
                  <a:ext cx="2038876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6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937CC2A-5B17-EA1F-B3E5-66A2A3A29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83" y="1867291"/>
                  <a:ext cx="2038876" cy="1015663"/>
                </a:xfrm>
                <a:prstGeom prst="rect">
                  <a:avLst/>
                </a:prstGeom>
                <a:blipFill>
                  <a:blip r:embed="rId6"/>
                  <a:stretch>
                    <a:fillRect r="-30149"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7C64DA-E5A7-8127-6EC7-F37E6304E08C}"/>
                    </a:ext>
                  </a:extLst>
                </p:cNvPr>
                <p:cNvSpPr txBox="1"/>
                <p:nvPr/>
              </p:nvSpPr>
              <p:spPr>
                <a:xfrm>
                  <a:off x="8775608" y="1867290"/>
                  <a:ext cx="2038876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6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7C64DA-E5A7-8127-6EC7-F37E6304E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608" y="1867290"/>
                  <a:ext cx="2038876" cy="1015663"/>
                </a:xfrm>
                <a:prstGeom prst="rect">
                  <a:avLst/>
                </a:prstGeom>
                <a:blipFill>
                  <a:blip r:embed="rId7"/>
                  <a:stretch>
                    <a:fillRect r="-29851"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4670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080">
        <p:fade/>
      </p:transition>
    </mc:Choice>
    <mc:Fallback xmlns="">
      <p:transition spd="med" advTm="220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/>
              <p:nvPr/>
            </p:nvSpPr>
            <p:spPr>
              <a:xfrm>
                <a:off x="304799" y="88489"/>
                <a:ext cx="11582402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𝑺𝑳</m:t>
                    </m:r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rotation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88489"/>
                <a:ext cx="11582402" cy="2554545"/>
              </a:xfrm>
              <a:prstGeom prst="rect">
                <a:avLst/>
              </a:prstGeom>
              <a:blipFill>
                <a:blip r:embed="rId3"/>
                <a:stretch>
                  <a:fillRect l="-3876" t="-8879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1499774" y="5916060"/>
                <a:ext cx="3408016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GB" sz="6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74" y="5916060"/>
                <a:ext cx="3408016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7113635" y="5886563"/>
                <a:ext cx="4060726" cy="111652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sz="6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635" y="5886563"/>
                <a:ext cx="4060726" cy="11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B368D0A-261D-DEFB-E009-DA4266439757}"/>
              </a:ext>
            </a:extLst>
          </p:cNvPr>
          <p:cNvSpPr/>
          <p:nvPr/>
        </p:nvSpPr>
        <p:spPr>
          <a:xfrm>
            <a:off x="1484285" y="5947342"/>
            <a:ext cx="9690076" cy="910658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B6E13E-D551-14E0-6786-E3138C252146}"/>
              </a:ext>
            </a:extLst>
          </p:cNvPr>
          <p:cNvGrpSpPr/>
          <p:nvPr/>
        </p:nvGrpSpPr>
        <p:grpSpPr>
          <a:xfrm>
            <a:off x="38943" y="3180695"/>
            <a:ext cx="5163775" cy="2292935"/>
            <a:chOff x="26432" y="3180695"/>
            <a:chExt cx="5163775" cy="2292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/>
                <p:nvPr/>
              </p:nvSpPr>
              <p:spPr>
                <a:xfrm>
                  <a:off x="1188480" y="3780756"/>
                  <a:ext cx="4001727" cy="118494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6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6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n-GB" sz="6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GB" sz="6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GB" sz="6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(1,3)</m:t>
                        </m:r>
                      </m:oMath>
                    </m:oMathPara>
                  </a14:m>
                  <a:endParaRPr lang="en-GB" sz="6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480" y="3780756"/>
                  <a:ext cx="4001727" cy="1184940"/>
                </a:xfrm>
                <a:prstGeom prst="rect">
                  <a:avLst/>
                </a:prstGeom>
                <a:blipFill>
                  <a:blip r:embed="rId6"/>
                  <a:stretch>
                    <a:fillRect r="-2591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/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13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GB" sz="13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9FA8B5-000B-C3B5-9D74-4B034E4158B0}"/>
              </a:ext>
            </a:extLst>
          </p:cNvPr>
          <p:cNvGrpSpPr/>
          <p:nvPr/>
        </p:nvGrpSpPr>
        <p:grpSpPr>
          <a:xfrm>
            <a:off x="4958686" y="2449329"/>
            <a:ext cx="7046884" cy="1938992"/>
            <a:chOff x="5236670" y="2449329"/>
            <a:chExt cx="7046884" cy="19389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F93AD4-B35B-3D7D-023D-6552D1051D15}"/>
                </a:ext>
              </a:extLst>
            </p:cNvPr>
            <p:cNvGrpSpPr/>
            <p:nvPr/>
          </p:nvGrpSpPr>
          <p:grpSpPr>
            <a:xfrm>
              <a:off x="6280043" y="2449329"/>
              <a:ext cx="6003511" cy="1938992"/>
              <a:chOff x="5611763" y="2596814"/>
              <a:chExt cx="6003511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39" y="2900354"/>
                    <a:ext cx="3739635" cy="118494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𝑆𝐿</m:t>
                          </m:r>
                          <m:r>
                            <a:rPr lang="en-GB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(2,</m:t>
                          </m:r>
                          <m:r>
                            <a:rPr lang="en-GB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GB" sz="6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39" y="2900354"/>
                    <a:ext cx="3739635" cy="11849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00206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B43716-8F14-0E36-B271-74CFFB6DE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670" y="3428087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F8BB5-12E1-AFB7-2AFC-664BF1EA068A}"/>
              </a:ext>
            </a:extLst>
          </p:cNvPr>
          <p:cNvGrpSpPr/>
          <p:nvPr/>
        </p:nvGrpSpPr>
        <p:grpSpPr>
          <a:xfrm>
            <a:off x="4907790" y="4350220"/>
            <a:ext cx="7097782" cy="1938992"/>
            <a:chOff x="5185774" y="4350220"/>
            <a:chExt cx="7097782" cy="19389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253FDD-1A0F-AC93-D508-DFBBB1CA3309}"/>
                </a:ext>
              </a:extLst>
            </p:cNvPr>
            <p:cNvGrpSpPr/>
            <p:nvPr/>
          </p:nvGrpSpPr>
          <p:grpSpPr>
            <a:xfrm>
              <a:off x="6172504" y="4350220"/>
              <a:ext cx="6111052" cy="1938992"/>
              <a:chOff x="5504224" y="4350220"/>
              <a:chExt cx="6111052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41" y="4659533"/>
                    <a:ext cx="3739635" cy="1184940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𝑆𝐿</m:t>
                          </m:r>
                          <m:r>
                            <a:rPr lang="en-GB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(2,</m:t>
                          </m:r>
                          <m:r>
                            <a:rPr lang="en-GB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GB" sz="6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41" y="4659533"/>
                    <a:ext cx="3739635" cy="11849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C0000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EDE5A-2351-5C7C-0CC8-9EC130E0E0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5774" y="5074446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00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239">
        <p:fade/>
      </p:transition>
    </mc:Choice>
    <mc:Fallback xmlns="">
      <p:transition spd="med" advTm="18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0C0447-AFE3-9B90-C556-9D829C7C3EE0}"/>
                  </a:ext>
                </a:extLst>
              </p:cNvPr>
              <p:cNvSpPr txBox="1"/>
              <p:nvPr/>
            </p:nvSpPr>
            <p:spPr>
              <a:xfrm>
                <a:off x="4503419" y="824138"/>
                <a:ext cx="7522921" cy="2602957"/>
              </a:xfrm>
              <a:prstGeom prst="rect">
                <a:avLst/>
              </a:prstGeom>
              <a:noFill/>
              <a:ln w="57150"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5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GB" sz="5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5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54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5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GB" sz="5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54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GB" sz="5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GB" sz="54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GB" sz="5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5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5400" i="1" dirty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5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6600" b="0" i="0" dirty="0">
                    <a:latin typeface="+mj-lt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6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6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6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GB" sz="6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endParaRPr lang="en-GB" sz="6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0C0447-AFE3-9B90-C556-9D829C7C3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419" y="824138"/>
                <a:ext cx="7522921" cy="26029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7B330B-6D86-E559-7B76-1773873520C1}"/>
                  </a:ext>
                </a:extLst>
              </p:cNvPr>
              <p:cNvSpPr txBox="1"/>
              <p:nvPr/>
            </p:nvSpPr>
            <p:spPr>
              <a:xfrm>
                <a:off x="-45720" y="4370137"/>
                <a:ext cx="12260580" cy="266951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CA" sz="52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52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52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ctrlPr>
                                          <a:rPr lang="en-CA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5200" i="1" dirty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CA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GB" sz="5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2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5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2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5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5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5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GB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52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sz="52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>
                                          <m:fPr>
                                            <m:ctrlPr>
                                              <a:rPr lang="en-CA" sz="5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52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5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52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GB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52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f>
                                          <m:fPr>
                                            <m:ctrlPr>
                                              <a:rPr lang="en-CA" sz="5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5200" i="1" dirty="0">
                                                <a:solidFill>
                                                  <a:srgbClr val="FF66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num>
                                          <m:den>
                                            <m:r>
                                              <a:rPr lang="en-CA" sz="5200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5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5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7B330B-6D86-E559-7B76-177387352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20" y="4370137"/>
                <a:ext cx="12260580" cy="26695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7E9DFE-37A9-ED03-4E84-2CF5203204DB}"/>
              </a:ext>
            </a:extLst>
          </p:cNvPr>
          <p:cNvCxnSpPr>
            <a:cxnSpLocks/>
          </p:cNvCxnSpPr>
          <p:nvPr/>
        </p:nvCxnSpPr>
        <p:spPr>
          <a:xfrm>
            <a:off x="0" y="34671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ADC225-249B-AE12-2B1D-3E40275F85E8}"/>
              </a:ext>
            </a:extLst>
          </p:cNvPr>
          <p:cNvGrpSpPr/>
          <p:nvPr/>
        </p:nvGrpSpPr>
        <p:grpSpPr>
          <a:xfrm>
            <a:off x="4689100" y="-154543"/>
            <a:ext cx="5547103" cy="1281870"/>
            <a:chOff x="4665962" y="61137"/>
            <a:chExt cx="4557735" cy="12818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FA964B-ACD0-F51F-6842-1EFFE947187D}"/>
                    </a:ext>
                  </a:extLst>
                </p:cNvPr>
                <p:cNvSpPr txBox="1"/>
                <p:nvPr/>
              </p:nvSpPr>
              <p:spPr>
                <a:xfrm>
                  <a:off x="7074618" y="61137"/>
                  <a:ext cx="1787928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𝑺𝑶</m:t>
                        </m:r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CA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6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FA964B-ACD0-F51F-6842-1EFFE9471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4618" y="61137"/>
                  <a:ext cx="1787928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2DD0621A-7F4B-BD58-B728-495340F3DF25}"/>
                </a:ext>
              </a:extLst>
            </p:cNvPr>
            <p:cNvSpPr/>
            <p:nvPr/>
          </p:nvSpPr>
          <p:spPr>
            <a:xfrm rot="16200000">
              <a:off x="6737495" y="-1143195"/>
              <a:ext cx="414669" cy="4557735"/>
            </a:xfrm>
            <a:prstGeom prst="rightBrac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EBAE4A4-02DD-E803-726C-C6956BE4C646}"/>
              </a:ext>
            </a:extLst>
          </p:cNvPr>
          <p:cNvSpPr txBox="1"/>
          <p:nvPr/>
        </p:nvSpPr>
        <p:spPr>
          <a:xfrm>
            <a:off x="160020" y="131931"/>
            <a:ext cx="43433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/>
              <a:t>3D Vector</a:t>
            </a:r>
          </a:p>
          <a:p>
            <a:pPr algn="ctr"/>
            <a:r>
              <a:rPr lang="en-CA" sz="8000" dirty="0"/>
              <a:t>Rotation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F43798-F642-63EF-DFCC-625BBE960268}"/>
              </a:ext>
            </a:extLst>
          </p:cNvPr>
          <p:cNvSpPr txBox="1"/>
          <p:nvPr/>
        </p:nvSpPr>
        <p:spPr>
          <a:xfrm>
            <a:off x="4124404" y="3862305"/>
            <a:ext cx="3865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Pauli Vector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5BB087-BBEE-C04D-A534-DEA8CA93C2EB}"/>
              </a:ext>
            </a:extLst>
          </p:cNvPr>
          <p:cNvGrpSpPr/>
          <p:nvPr/>
        </p:nvGrpSpPr>
        <p:grpSpPr>
          <a:xfrm>
            <a:off x="206990" y="3407882"/>
            <a:ext cx="11514046" cy="1284450"/>
            <a:chOff x="206990" y="3407882"/>
            <a:chExt cx="11514046" cy="128445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DB616A7-2C48-1E4D-57C3-75D54754E8BB}"/>
                </a:ext>
              </a:extLst>
            </p:cNvPr>
            <p:cNvGrpSpPr/>
            <p:nvPr/>
          </p:nvGrpSpPr>
          <p:grpSpPr>
            <a:xfrm>
              <a:off x="8708637" y="3407882"/>
              <a:ext cx="3012399" cy="1280836"/>
              <a:chOff x="8708637" y="3407882"/>
              <a:chExt cx="3012399" cy="12808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AF53A15-36B9-6C12-C9A0-73490BCB9667}"/>
                      </a:ext>
                    </a:extLst>
                  </p:cNvPr>
                  <p:cNvSpPr txBox="1"/>
                  <p:nvPr/>
                </p:nvSpPr>
                <p:spPr>
                  <a:xfrm>
                    <a:off x="9496274" y="3407882"/>
                    <a:ext cx="2038876" cy="1015663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𝑺𝑼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000" b="1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AF53A15-36B9-6C12-C9A0-73490BCB96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6274" y="3407882"/>
                    <a:ext cx="2038876" cy="1015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293"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Right Brace 34">
                <a:extLst>
                  <a:ext uri="{FF2B5EF4-FFF2-40B4-BE49-F238E27FC236}">
                    <a16:creationId xmlns:a16="http://schemas.microsoft.com/office/drawing/2014/main" id="{A109588B-3B67-E36C-9099-81ECDF2BD050}"/>
                  </a:ext>
                </a:extLst>
              </p:cNvPr>
              <p:cNvSpPr/>
              <p:nvPr/>
            </p:nvSpPr>
            <p:spPr>
              <a:xfrm rot="16200000">
                <a:off x="10011650" y="2979332"/>
                <a:ext cx="406373" cy="3012399"/>
              </a:xfrm>
              <a:prstGeom prst="rightBrace">
                <a:avLst>
                  <a:gd name="adj1" fmla="val 8333"/>
                  <a:gd name="adj2" fmla="val 23500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FD7E648-9200-142F-CBFA-CF47EED942E4}"/>
                </a:ext>
              </a:extLst>
            </p:cNvPr>
            <p:cNvGrpSpPr/>
            <p:nvPr/>
          </p:nvGrpSpPr>
          <p:grpSpPr>
            <a:xfrm>
              <a:off x="206990" y="3411496"/>
              <a:ext cx="3012399" cy="1280836"/>
              <a:chOff x="8708637" y="3407882"/>
              <a:chExt cx="3012399" cy="12808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686C232-8697-A592-4B0E-BB9941FA2827}"/>
                      </a:ext>
                    </a:extLst>
                  </p:cNvPr>
                  <p:cNvSpPr txBox="1"/>
                  <p:nvPr/>
                </p:nvSpPr>
                <p:spPr>
                  <a:xfrm>
                    <a:off x="9496274" y="3407882"/>
                    <a:ext cx="2038876" cy="1015663"/>
                  </a:xfrm>
                  <a:prstGeom prst="rect">
                    <a:avLst/>
                  </a:prstGeom>
                  <a:noFill/>
                  <a:ln w="57150"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𝑺𝑼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CA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6000" b="1" i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6686C232-8697-A592-4B0E-BB9941FA28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6274" y="3407882"/>
                    <a:ext cx="2038876" cy="1015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284"/>
                    </a:stretch>
                  </a:blipFill>
                  <a:ln w="57150"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Right Brace 38">
                <a:extLst>
                  <a:ext uri="{FF2B5EF4-FFF2-40B4-BE49-F238E27FC236}">
                    <a16:creationId xmlns:a16="http://schemas.microsoft.com/office/drawing/2014/main" id="{0184FDF7-3CAC-A335-1D66-53A0166D0541}"/>
                  </a:ext>
                </a:extLst>
              </p:cNvPr>
              <p:cNvSpPr/>
              <p:nvPr/>
            </p:nvSpPr>
            <p:spPr>
              <a:xfrm rot="16200000">
                <a:off x="10011650" y="2979332"/>
                <a:ext cx="406373" cy="3012399"/>
              </a:xfrm>
              <a:prstGeom prst="rightBrace">
                <a:avLst>
                  <a:gd name="adj1" fmla="val 8333"/>
                  <a:gd name="adj2" fmla="val 23500"/>
                </a:avLst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422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72"/>
    </mc:Choice>
    <mc:Fallback xmlns="">
      <p:transition spd="slow" advTm="31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0" y="3470389"/>
                <a:ext cx="4539273" cy="164660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GB" sz="9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GB" sz="9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9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GB" sz="9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0389"/>
                <a:ext cx="4539273" cy="16466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4689984" y="3450512"/>
                <a:ext cx="7443022" cy="168488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9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9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96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96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GB" sz="9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9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984" y="3450512"/>
                <a:ext cx="7443022" cy="168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EE0E8F-E407-E2E3-3B08-76994735A5B0}"/>
                  </a:ext>
                </a:extLst>
              </p:cNvPr>
              <p:cNvSpPr txBox="1"/>
              <p:nvPr/>
            </p:nvSpPr>
            <p:spPr>
              <a:xfrm>
                <a:off x="4539274" y="5483105"/>
                <a:ext cx="7803440" cy="130587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7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GB" sz="7200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EE0E8F-E407-E2E3-3B08-76994735A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274" y="5483105"/>
                <a:ext cx="7803440" cy="1305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AD75C-39C4-A44E-D635-CB941E78828C}"/>
                  </a:ext>
                </a:extLst>
              </p:cNvPr>
              <p:cNvSpPr txBox="1"/>
              <p:nvPr/>
            </p:nvSpPr>
            <p:spPr>
              <a:xfrm>
                <a:off x="90251" y="2619529"/>
                <a:ext cx="4658728" cy="100027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5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GB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GB" sz="5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GB" sz="5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AD75C-39C4-A44E-D635-CB941E788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" y="2619529"/>
                <a:ext cx="4658728" cy="10002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E992A5-C90A-6FA8-13AD-C4176AC1A8A6}"/>
                  </a:ext>
                </a:extLst>
              </p:cNvPr>
              <p:cNvSpPr txBox="1"/>
              <p:nvPr/>
            </p:nvSpPr>
            <p:spPr>
              <a:xfrm>
                <a:off x="6096000" y="2649724"/>
                <a:ext cx="4542486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𝑆𝐿</m:t>
                      </m:r>
                      <m:r>
                        <a:rPr lang="en-GB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(2,</m:t>
                      </m:r>
                      <m:r>
                        <a:rPr lang="en-GB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GB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6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E992A5-C90A-6FA8-13AD-C4176AC1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49724"/>
                <a:ext cx="4542486" cy="1092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1D2BF0A-B3AB-2D64-D5CD-4DF6052B4D67}"/>
              </a:ext>
            </a:extLst>
          </p:cNvPr>
          <p:cNvSpPr/>
          <p:nvPr/>
        </p:nvSpPr>
        <p:spPr>
          <a:xfrm>
            <a:off x="304800" y="2600213"/>
            <a:ext cx="10023970" cy="1062412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D45B800-0095-5EB4-FB65-7808795DE9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88479" y="4875863"/>
              <a:ext cx="3804840" cy="1377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D45B800-0095-5EB4-FB65-7808795DE9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9119" y="4866503"/>
                <a:ext cx="3823560" cy="13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99E9FA-D131-43A5-1C35-D8A5826CA94D}"/>
                  </a:ext>
                </a:extLst>
              </p:cNvPr>
              <p:cNvSpPr txBox="1"/>
              <p:nvPr/>
            </p:nvSpPr>
            <p:spPr>
              <a:xfrm>
                <a:off x="304799" y="88489"/>
                <a:ext cx="11582402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𝑺𝑳</m:t>
                    </m:r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GB" sz="8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rotation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99E9FA-D131-43A5-1C35-D8A5826CA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88489"/>
                <a:ext cx="11582402" cy="2554545"/>
              </a:xfrm>
              <a:prstGeom prst="rect">
                <a:avLst/>
              </a:prstGeom>
              <a:blipFill>
                <a:blip r:embed="rId10"/>
                <a:stretch>
                  <a:fillRect l="-3876" t="-8879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3D2745-8CEA-C8EE-FB69-4469D58B4BA6}"/>
              </a:ext>
            </a:extLst>
          </p:cNvPr>
          <p:cNvCxnSpPr>
            <a:cxnSpLocks/>
          </p:cNvCxnSpPr>
          <p:nvPr/>
        </p:nvCxnSpPr>
        <p:spPr>
          <a:xfrm flipV="1">
            <a:off x="4598267" y="2923611"/>
            <a:ext cx="0" cy="378690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4515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82">
        <p:fade/>
      </p:transition>
    </mc:Choice>
    <mc:Fallback xmlns="">
      <p:transition spd="med" advTm="190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D6E47D-1F0E-A5C1-2173-A6A49622641A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7EF5FC-1DFA-AB53-0C6A-7CF96F79F936}"/>
                  </a:ext>
                </a:extLst>
              </p:cNvPr>
              <p:cNvSpPr txBox="1"/>
              <p:nvPr/>
            </p:nvSpPr>
            <p:spPr>
              <a:xfrm>
                <a:off x="1" y="-98415"/>
                <a:ext cx="6096000" cy="127727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GB" sz="72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7EF5FC-1DFA-AB53-0C6A-7CF96F79F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98415"/>
                <a:ext cx="6096000" cy="12772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86D3-06A8-EB36-B911-B0E96478A29E}"/>
                  </a:ext>
                </a:extLst>
              </p:cNvPr>
              <p:cNvSpPr txBox="1"/>
              <p:nvPr/>
            </p:nvSpPr>
            <p:spPr>
              <a:xfrm>
                <a:off x="0" y="1772671"/>
                <a:ext cx="6095998" cy="175009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5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540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GB" sz="54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5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54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GB" sz="54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5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54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GB" sz="54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5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54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GB" sz="540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5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3786D3-06A8-EB36-B911-B0E96478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72671"/>
                <a:ext cx="6095998" cy="1750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F1EA5-385E-2823-3969-E8CB80E487B4}"/>
                  </a:ext>
                </a:extLst>
              </p:cNvPr>
              <p:cNvSpPr txBox="1"/>
              <p:nvPr/>
            </p:nvSpPr>
            <p:spPr>
              <a:xfrm>
                <a:off x="0" y="1025254"/>
                <a:ext cx="60959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F1EA5-385E-2823-3969-E8CB80E48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5254"/>
                <a:ext cx="6095998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67BC442-87A5-2102-8DAE-035C4030E423}"/>
              </a:ext>
            </a:extLst>
          </p:cNvPr>
          <p:cNvGrpSpPr/>
          <p:nvPr/>
        </p:nvGrpSpPr>
        <p:grpSpPr>
          <a:xfrm>
            <a:off x="7363345" y="3058806"/>
            <a:ext cx="3679000" cy="3776885"/>
            <a:chOff x="277070" y="3235093"/>
            <a:chExt cx="3310249" cy="33983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390B9C2-AED5-4533-B737-BFAECEC95F7F}"/>
                </a:ext>
              </a:extLst>
            </p:cNvPr>
            <p:cNvGrpSpPr/>
            <p:nvPr/>
          </p:nvGrpSpPr>
          <p:grpSpPr>
            <a:xfrm>
              <a:off x="277070" y="3235093"/>
              <a:ext cx="3310249" cy="3398323"/>
              <a:chOff x="-8986335" y="880554"/>
              <a:chExt cx="5427096" cy="557149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55F75D0-E2B3-8754-18D4-164E276551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629"/>
              <a:stretch/>
            </p:blipFill>
            <p:spPr>
              <a:xfrm>
                <a:off x="-8986335" y="1269902"/>
                <a:ext cx="5139522" cy="518214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862E219B-37CD-2469-F51B-D0731E3FE875}"/>
                      </a:ext>
                    </a:extLst>
                  </p:cNvPr>
                  <p:cNvSpPr txBox="1"/>
                  <p:nvPr/>
                </p:nvSpPr>
                <p:spPr>
                  <a:xfrm>
                    <a:off x="-7556464" y="880554"/>
                    <a:ext cx="831716" cy="1015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6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4BE3AB1-14DE-408C-DFB2-4F5B2CFC05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556464" y="880554"/>
                    <a:ext cx="831716" cy="101566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62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6B29631-D12B-611C-11FA-47AAA9B86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986335" y="3841335"/>
                <a:ext cx="5139521" cy="0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1F0C339-3DC0-AEDE-114F-6E29D92A61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35109" y="1269903"/>
                <a:ext cx="0" cy="5182142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B85DE46-99F7-8AD0-5E17-F88E0972BC19}"/>
                      </a:ext>
                    </a:extLst>
                  </p:cNvPr>
                  <p:cNvSpPr txBox="1"/>
                  <p:nvPr/>
                </p:nvSpPr>
                <p:spPr>
                  <a:xfrm>
                    <a:off x="-4546419" y="2348730"/>
                    <a:ext cx="987180" cy="1015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6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4BD7233-DABB-D6E5-D5F4-072CB64574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546419" y="2348730"/>
                    <a:ext cx="987180" cy="10156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50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7A967F8-6E7C-3C35-26ED-7DA94E7FA14A}"/>
                  </a:ext>
                </a:extLst>
              </p:cNvPr>
              <p:cNvSpPr/>
              <p:nvPr/>
            </p:nvSpPr>
            <p:spPr>
              <a:xfrm>
                <a:off x="-7997090" y="2257182"/>
                <a:ext cx="3161032" cy="3161032"/>
              </a:xfrm>
              <a:prstGeom prst="ellipse">
                <a:avLst/>
              </a:prstGeom>
              <a:noFill/>
              <a:ln w="762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4F989D11-2938-B2DD-68A1-4789E290DD0C}"/>
                </a:ext>
              </a:extLst>
            </p:cNvPr>
            <p:cNvSpPr/>
            <p:nvPr/>
          </p:nvSpPr>
          <p:spPr>
            <a:xfrm>
              <a:off x="861408" y="4070984"/>
              <a:ext cx="1947118" cy="1947116"/>
            </a:xfrm>
            <a:prstGeom prst="arc">
              <a:avLst>
                <a:gd name="adj1" fmla="val 16764352"/>
                <a:gd name="adj2" fmla="val 0"/>
              </a:avLst>
            </a:prstGeom>
            <a:ln w="762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DA91E3B2-4F13-B136-E8D7-B7039B445000}"/>
                </a:ext>
              </a:extLst>
            </p:cNvPr>
            <p:cNvSpPr/>
            <p:nvPr/>
          </p:nvSpPr>
          <p:spPr>
            <a:xfrm rot="10800000">
              <a:off x="880458" y="4070553"/>
              <a:ext cx="1947118" cy="1947116"/>
            </a:xfrm>
            <a:prstGeom prst="arc">
              <a:avLst>
                <a:gd name="adj1" fmla="val 16764352"/>
                <a:gd name="adj2" fmla="val 0"/>
              </a:avLst>
            </a:prstGeom>
            <a:ln w="76200">
              <a:solidFill>
                <a:srgbClr val="00206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E5B294-BE8B-1D29-9A5B-5EE168010660}"/>
              </a:ext>
            </a:extLst>
          </p:cNvPr>
          <p:cNvGrpSpPr/>
          <p:nvPr/>
        </p:nvGrpSpPr>
        <p:grpSpPr>
          <a:xfrm>
            <a:off x="1361438" y="2273857"/>
            <a:ext cx="3679000" cy="5579161"/>
            <a:chOff x="1637362" y="2394282"/>
            <a:chExt cx="3679000" cy="55791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39A71A6-4888-EAEB-830D-FCC6D5A4ED6C}"/>
                </a:ext>
              </a:extLst>
            </p:cNvPr>
            <p:cNvGrpSpPr/>
            <p:nvPr/>
          </p:nvGrpSpPr>
          <p:grpSpPr>
            <a:xfrm>
              <a:off x="1637362" y="3169606"/>
              <a:ext cx="3679000" cy="3776885"/>
              <a:chOff x="-8986335" y="880554"/>
              <a:chExt cx="5427096" cy="557149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4920EC2-71D4-E8CC-C8DC-5E2951C268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7629"/>
              <a:stretch/>
            </p:blipFill>
            <p:spPr>
              <a:xfrm>
                <a:off x="-8986335" y="1269902"/>
                <a:ext cx="5139522" cy="518214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030B6C4-4934-72C3-35D9-51FA46B8E9D7}"/>
                      </a:ext>
                    </a:extLst>
                  </p:cNvPr>
                  <p:cNvSpPr txBox="1"/>
                  <p:nvPr/>
                </p:nvSpPr>
                <p:spPr>
                  <a:xfrm>
                    <a:off x="-7761446" y="880554"/>
                    <a:ext cx="831716" cy="14982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6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4CCA931-5762-E251-E79B-DE7855A1FC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761446" y="880554"/>
                    <a:ext cx="831716" cy="149826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152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0F9AD7E-BCDF-0996-886D-08009248A9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986335" y="3841335"/>
                <a:ext cx="5139521" cy="0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C4EA8EC4-B8DB-999B-A813-4637E2304E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35109" y="1269903"/>
                <a:ext cx="0" cy="5182142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D6F43DC-CB85-650B-6812-A180BE1B55E3}"/>
                      </a:ext>
                    </a:extLst>
                  </p:cNvPr>
                  <p:cNvSpPr txBox="1"/>
                  <p:nvPr/>
                </p:nvSpPr>
                <p:spPr>
                  <a:xfrm>
                    <a:off x="-4546419" y="2348730"/>
                    <a:ext cx="987180" cy="1015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6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02FF322-AA4D-9CC8-2EC9-74CD39D63E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546419" y="2348730"/>
                    <a:ext cx="987180" cy="101566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150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CDEB40A-AA51-6CD6-3A74-7FF5151113F3}"/>
                </a:ext>
              </a:extLst>
            </p:cNvPr>
            <p:cNvGrpSpPr/>
            <p:nvPr/>
          </p:nvGrpSpPr>
          <p:grpSpPr>
            <a:xfrm>
              <a:off x="2057426" y="3685920"/>
              <a:ext cx="2608782" cy="2988158"/>
              <a:chOff x="8155651" y="793438"/>
              <a:chExt cx="4083774" cy="467764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79FF995-0749-681D-2E5A-60E7380F7CF1}"/>
                  </a:ext>
                </a:extLst>
              </p:cNvPr>
              <p:cNvGrpSpPr/>
              <p:nvPr/>
            </p:nvGrpSpPr>
            <p:grpSpPr>
              <a:xfrm>
                <a:off x="8155651" y="3731479"/>
                <a:ext cx="4000499" cy="1739608"/>
                <a:chOff x="5095875" y="3784892"/>
                <a:chExt cx="4000499" cy="1739608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07AF3A66-ACF5-C9D1-67FB-62EE1A22850A}"/>
                    </a:ext>
                  </a:extLst>
                </p:cNvPr>
                <p:cNvSpPr/>
                <p:nvPr/>
              </p:nvSpPr>
              <p:spPr>
                <a:xfrm>
                  <a:off x="5095875" y="3784892"/>
                  <a:ext cx="2066925" cy="1739608"/>
                </a:xfrm>
                <a:custGeom>
                  <a:avLst/>
                  <a:gdLst>
                    <a:gd name="connsiteX0" fmla="*/ 0 w 2066925"/>
                    <a:gd name="connsiteY0" fmla="*/ 1739608 h 1739608"/>
                    <a:gd name="connsiteX1" fmla="*/ 438150 w 2066925"/>
                    <a:gd name="connsiteY1" fmla="*/ 1306221 h 1739608"/>
                    <a:gd name="connsiteX2" fmla="*/ 895350 w 2066925"/>
                    <a:gd name="connsiteY2" fmla="*/ 868071 h 1739608"/>
                    <a:gd name="connsiteX3" fmla="*/ 1162050 w 2066925"/>
                    <a:gd name="connsiteY3" fmla="*/ 610896 h 1739608"/>
                    <a:gd name="connsiteX4" fmla="*/ 1328738 w 2066925"/>
                    <a:gd name="connsiteY4" fmla="*/ 468021 h 1739608"/>
                    <a:gd name="connsiteX5" fmla="*/ 1457325 w 2066925"/>
                    <a:gd name="connsiteY5" fmla="*/ 358483 h 1739608"/>
                    <a:gd name="connsiteX6" fmla="*/ 1547813 w 2066925"/>
                    <a:gd name="connsiteY6" fmla="*/ 272758 h 1739608"/>
                    <a:gd name="connsiteX7" fmla="*/ 1624013 w 2066925"/>
                    <a:gd name="connsiteY7" fmla="*/ 215608 h 1739608"/>
                    <a:gd name="connsiteX8" fmla="*/ 1738313 w 2066925"/>
                    <a:gd name="connsiteY8" fmla="*/ 134646 h 1739608"/>
                    <a:gd name="connsiteX9" fmla="*/ 1885950 w 2066925"/>
                    <a:gd name="connsiteY9" fmla="*/ 48921 h 1739608"/>
                    <a:gd name="connsiteX10" fmla="*/ 1995488 w 2066925"/>
                    <a:gd name="connsiteY10" fmla="*/ 6058 h 1739608"/>
                    <a:gd name="connsiteX11" fmla="*/ 2066925 w 2066925"/>
                    <a:gd name="connsiteY11" fmla="*/ 1296 h 1739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66925" h="1739608">
                      <a:moveTo>
                        <a:pt x="0" y="1739608"/>
                      </a:moveTo>
                      <a:lnTo>
                        <a:pt x="438150" y="1306221"/>
                      </a:lnTo>
                      <a:cubicBezTo>
                        <a:pt x="587375" y="1160965"/>
                        <a:pt x="895350" y="868071"/>
                        <a:pt x="895350" y="868071"/>
                      </a:cubicBezTo>
                      <a:cubicBezTo>
                        <a:pt x="1016000" y="752184"/>
                        <a:pt x="1089819" y="677571"/>
                        <a:pt x="1162050" y="610896"/>
                      </a:cubicBezTo>
                      <a:cubicBezTo>
                        <a:pt x="1234281" y="544221"/>
                        <a:pt x="1328738" y="468021"/>
                        <a:pt x="1328738" y="468021"/>
                      </a:cubicBezTo>
                      <a:cubicBezTo>
                        <a:pt x="1377951" y="425952"/>
                        <a:pt x="1420813" y="391027"/>
                        <a:pt x="1457325" y="358483"/>
                      </a:cubicBezTo>
                      <a:cubicBezTo>
                        <a:pt x="1493837" y="325939"/>
                        <a:pt x="1520032" y="296570"/>
                        <a:pt x="1547813" y="272758"/>
                      </a:cubicBezTo>
                      <a:cubicBezTo>
                        <a:pt x="1575594" y="248946"/>
                        <a:pt x="1592263" y="238627"/>
                        <a:pt x="1624013" y="215608"/>
                      </a:cubicBezTo>
                      <a:cubicBezTo>
                        <a:pt x="1655763" y="192589"/>
                        <a:pt x="1694657" y="162427"/>
                        <a:pt x="1738313" y="134646"/>
                      </a:cubicBezTo>
                      <a:cubicBezTo>
                        <a:pt x="1781969" y="106865"/>
                        <a:pt x="1843088" y="70352"/>
                        <a:pt x="1885950" y="48921"/>
                      </a:cubicBezTo>
                      <a:cubicBezTo>
                        <a:pt x="1928812" y="27490"/>
                        <a:pt x="1965325" y="13996"/>
                        <a:pt x="1995488" y="6058"/>
                      </a:cubicBezTo>
                      <a:cubicBezTo>
                        <a:pt x="2025651" y="-1880"/>
                        <a:pt x="2046288" y="-292"/>
                        <a:pt x="2066925" y="1296"/>
                      </a:cubicBezTo>
                    </a:path>
                  </a:pathLst>
                </a:custGeom>
                <a:noFill/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52338BCA-D84E-6E3A-847B-2A73A9189676}"/>
                    </a:ext>
                  </a:extLst>
                </p:cNvPr>
                <p:cNvSpPr/>
                <p:nvPr/>
              </p:nvSpPr>
              <p:spPr>
                <a:xfrm flipH="1">
                  <a:off x="7117079" y="3784892"/>
                  <a:ext cx="1979295" cy="1739608"/>
                </a:xfrm>
                <a:custGeom>
                  <a:avLst/>
                  <a:gdLst>
                    <a:gd name="connsiteX0" fmla="*/ 0 w 2066925"/>
                    <a:gd name="connsiteY0" fmla="*/ 1739608 h 1739608"/>
                    <a:gd name="connsiteX1" fmla="*/ 438150 w 2066925"/>
                    <a:gd name="connsiteY1" fmla="*/ 1306221 h 1739608"/>
                    <a:gd name="connsiteX2" fmla="*/ 895350 w 2066925"/>
                    <a:gd name="connsiteY2" fmla="*/ 868071 h 1739608"/>
                    <a:gd name="connsiteX3" fmla="*/ 1162050 w 2066925"/>
                    <a:gd name="connsiteY3" fmla="*/ 610896 h 1739608"/>
                    <a:gd name="connsiteX4" fmla="*/ 1328738 w 2066925"/>
                    <a:gd name="connsiteY4" fmla="*/ 468021 h 1739608"/>
                    <a:gd name="connsiteX5" fmla="*/ 1457325 w 2066925"/>
                    <a:gd name="connsiteY5" fmla="*/ 358483 h 1739608"/>
                    <a:gd name="connsiteX6" fmla="*/ 1547813 w 2066925"/>
                    <a:gd name="connsiteY6" fmla="*/ 272758 h 1739608"/>
                    <a:gd name="connsiteX7" fmla="*/ 1624013 w 2066925"/>
                    <a:gd name="connsiteY7" fmla="*/ 215608 h 1739608"/>
                    <a:gd name="connsiteX8" fmla="*/ 1738313 w 2066925"/>
                    <a:gd name="connsiteY8" fmla="*/ 134646 h 1739608"/>
                    <a:gd name="connsiteX9" fmla="*/ 1885950 w 2066925"/>
                    <a:gd name="connsiteY9" fmla="*/ 48921 h 1739608"/>
                    <a:gd name="connsiteX10" fmla="*/ 1995488 w 2066925"/>
                    <a:gd name="connsiteY10" fmla="*/ 6058 h 1739608"/>
                    <a:gd name="connsiteX11" fmla="*/ 2066925 w 2066925"/>
                    <a:gd name="connsiteY11" fmla="*/ 1296 h 1739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66925" h="1739608">
                      <a:moveTo>
                        <a:pt x="0" y="1739608"/>
                      </a:moveTo>
                      <a:lnTo>
                        <a:pt x="438150" y="1306221"/>
                      </a:lnTo>
                      <a:cubicBezTo>
                        <a:pt x="587375" y="1160965"/>
                        <a:pt x="895350" y="868071"/>
                        <a:pt x="895350" y="868071"/>
                      </a:cubicBezTo>
                      <a:cubicBezTo>
                        <a:pt x="1016000" y="752184"/>
                        <a:pt x="1089819" y="677571"/>
                        <a:pt x="1162050" y="610896"/>
                      </a:cubicBezTo>
                      <a:cubicBezTo>
                        <a:pt x="1234281" y="544221"/>
                        <a:pt x="1328738" y="468021"/>
                        <a:pt x="1328738" y="468021"/>
                      </a:cubicBezTo>
                      <a:cubicBezTo>
                        <a:pt x="1377951" y="425952"/>
                        <a:pt x="1420813" y="391027"/>
                        <a:pt x="1457325" y="358483"/>
                      </a:cubicBezTo>
                      <a:cubicBezTo>
                        <a:pt x="1493837" y="325939"/>
                        <a:pt x="1520032" y="296570"/>
                        <a:pt x="1547813" y="272758"/>
                      </a:cubicBezTo>
                      <a:cubicBezTo>
                        <a:pt x="1575594" y="248946"/>
                        <a:pt x="1592263" y="238627"/>
                        <a:pt x="1624013" y="215608"/>
                      </a:cubicBezTo>
                      <a:cubicBezTo>
                        <a:pt x="1655763" y="192589"/>
                        <a:pt x="1694657" y="162427"/>
                        <a:pt x="1738313" y="134646"/>
                      </a:cubicBezTo>
                      <a:cubicBezTo>
                        <a:pt x="1781969" y="106865"/>
                        <a:pt x="1843088" y="70352"/>
                        <a:pt x="1885950" y="48921"/>
                      </a:cubicBezTo>
                      <a:cubicBezTo>
                        <a:pt x="1928812" y="27490"/>
                        <a:pt x="1965325" y="13996"/>
                        <a:pt x="1995488" y="6058"/>
                      </a:cubicBezTo>
                      <a:cubicBezTo>
                        <a:pt x="2025651" y="-1880"/>
                        <a:pt x="2046288" y="-292"/>
                        <a:pt x="2066925" y="1296"/>
                      </a:cubicBezTo>
                    </a:path>
                  </a:pathLst>
                </a:custGeom>
                <a:noFill/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4CECA8D-1286-F38A-1068-D1256A881684}"/>
                  </a:ext>
                </a:extLst>
              </p:cNvPr>
              <p:cNvGrpSpPr/>
              <p:nvPr/>
            </p:nvGrpSpPr>
            <p:grpSpPr>
              <a:xfrm rot="10800000">
                <a:off x="8238926" y="793438"/>
                <a:ext cx="4000499" cy="1739608"/>
                <a:chOff x="5095875" y="3784892"/>
                <a:chExt cx="4000499" cy="1739608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A683A0A3-297F-EC60-C90C-8D26FCC484FF}"/>
                    </a:ext>
                  </a:extLst>
                </p:cNvPr>
                <p:cNvSpPr/>
                <p:nvPr/>
              </p:nvSpPr>
              <p:spPr>
                <a:xfrm>
                  <a:off x="5095875" y="3784892"/>
                  <a:ext cx="2066925" cy="1739608"/>
                </a:xfrm>
                <a:custGeom>
                  <a:avLst/>
                  <a:gdLst>
                    <a:gd name="connsiteX0" fmla="*/ 0 w 2066925"/>
                    <a:gd name="connsiteY0" fmla="*/ 1739608 h 1739608"/>
                    <a:gd name="connsiteX1" fmla="*/ 438150 w 2066925"/>
                    <a:gd name="connsiteY1" fmla="*/ 1306221 h 1739608"/>
                    <a:gd name="connsiteX2" fmla="*/ 895350 w 2066925"/>
                    <a:gd name="connsiteY2" fmla="*/ 868071 h 1739608"/>
                    <a:gd name="connsiteX3" fmla="*/ 1162050 w 2066925"/>
                    <a:gd name="connsiteY3" fmla="*/ 610896 h 1739608"/>
                    <a:gd name="connsiteX4" fmla="*/ 1328738 w 2066925"/>
                    <a:gd name="connsiteY4" fmla="*/ 468021 h 1739608"/>
                    <a:gd name="connsiteX5" fmla="*/ 1457325 w 2066925"/>
                    <a:gd name="connsiteY5" fmla="*/ 358483 h 1739608"/>
                    <a:gd name="connsiteX6" fmla="*/ 1547813 w 2066925"/>
                    <a:gd name="connsiteY6" fmla="*/ 272758 h 1739608"/>
                    <a:gd name="connsiteX7" fmla="*/ 1624013 w 2066925"/>
                    <a:gd name="connsiteY7" fmla="*/ 215608 h 1739608"/>
                    <a:gd name="connsiteX8" fmla="*/ 1738313 w 2066925"/>
                    <a:gd name="connsiteY8" fmla="*/ 134646 h 1739608"/>
                    <a:gd name="connsiteX9" fmla="*/ 1885950 w 2066925"/>
                    <a:gd name="connsiteY9" fmla="*/ 48921 h 1739608"/>
                    <a:gd name="connsiteX10" fmla="*/ 1995488 w 2066925"/>
                    <a:gd name="connsiteY10" fmla="*/ 6058 h 1739608"/>
                    <a:gd name="connsiteX11" fmla="*/ 2066925 w 2066925"/>
                    <a:gd name="connsiteY11" fmla="*/ 1296 h 1739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66925" h="1739608">
                      <a:moveTo>
                        <a:pt x="0" y="1739608"/>
                      </a:moveTo>
                      <a:lnTo>
                        <a:pt x="438150" y="1306221"/>
                      </a:lnTo>
                      <a:cubicBezTo>
                        <a:pt x="587375" y="1160965"/>
                        <a:pt x="895350" y="868071"/>
                        <a:pt x="895350" y="868071"/>
                      </a:cubicBezTo>
                      <a:cubicBezTo>
                        <a:pt x="1016000" y="752184"/>
                        <a:pt x="1089819" y="677571"/>
                        <a:pt x="1162050" y="610896"/>
                      </a:cubicBezTo>
                      <a:cubicBezTo>
                        <a:pt x="1234281" y="544221"/>
                        <a:pt x="1328738" y="468021"/>
                        <a:pt x="1328738" y="468021"/>
                      </a:cubicBezTo>
                      <a:cubicBezTo>
                        <a:pt x="1377951" y="425952"/>
                        <a:pt x="1420813" y="391027"/>
                        <a:pt x="1457325" y="358483"/>
                      </a:cubicBezTo>
                      <a:cubicBezTo>
                        <a:pt x="1493837" y="325939"/>
                        <a:pt x="1520032" y="296570"/>
                        <a:pt x="1547813" y="272758"/>
                      </a:cubicBezTo>
                      <a:cubicBezTo>
                        <a:pt x="1575594" y="248946"/>
                        <a:pt x="1592263" y="238627"/>
                        <a:pt x="1624013" y="215608"/>
                      </a:cubicBezTo>
                      <a:cubicBezTo>
                        <a:pt x="1655763" y="192589"/>
                        <a:pt x="1694657" y="162427"/>
                        <a:pt x="1738313" y="134646"/>
                      </a:cubicBezTo>
                      <a:cubicBezTo>
                        <a:pt x="1781969" y="106865"/>
                        <a:pt x="1843088" y="70352"/>
                        <a:pt x="1885950" y="48921"/>
                      </a:cubicBezTo>
                      <a:cubicBezTo>
                        <a:pt x="1928812" y="27490"/>
                        <a:pt x="1965325" y="13996"/>
                        <a:pt x="1995488" y="6058"/>
                      </a:cubicBezTo>
                      <a:cubicBezTo>
                        <a:pt x="2025651" y="-1880"/>
                        <a:pt x="2046288" y="-292"/>
                        <a:pt x="2066925" y="1296"/>
                      </a:cubicBezTo>
                    </a:path>
                  </a:pathLst>
                </a:custGeom>
                <a:noFill/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D42EFB5-1A64-BEF5-50F9-43CCAA448833}"/>
                    </a:ext>
                  </a:extLst>
                </p:cNvPr>
                <p:cNvSpPr/>
                <p:nvPr/>
              </p:nvSpPr>
              <p:spPr>
                <a:xfrm flipH="1">
                  <a:off x="7117079" y="3784892"/>
                  <a:ext cx="1979295" cy="1739608"/>
                </a:xfrm>
                <a:custGeom>
                  <a:avLst/>
                  <a:gdLst>
                    <a:gd name="connsiteX0" fmla="*/ 0 w 2066925"/>
                    <a:gd name="connsiteY0" fmla="*/ 1739608 h 1739608"/>
                    <a:gd name="connsiteX1" fmla="*/ 438150 w 2066925"/>
                    <a:gd name="connsiteY1" fmla="*/ 1306221 h 1739608"/>
                    <a:gd name="connsiteX2" fmla="*/ 895350 w 2066925"/>
                    <a:gd name="connsiteY2" fmla="*/ 868071 h 1739608"/>
                    <a:gd name="connsiteX3" fmla="*/ 1162050 w 2066925"/>
                    <a:gd name="connsiteY3" fmla="*/ 610896 h 1739608"/>
                    <a:gd name="connsiteX4" fmla="*/ 1328738 w 2066925"/>
                    <a:gd name="connsiteY4" fmla="*/ 468021 h 1739608"/>
                    <a:gd name="connsiteX5" fmla="*/ 1457325 w 2066925"/>
                    <a:gd name="connsiteY5" fmla="*/ 358483 h 1739608"/>
                    <a:gd name="connsiteX6" fmla="*/ 1547813 w 2066925"/>
                    <a:gd name="connsiteY6" fmla="*/ 272758 h 1739608"/>
                    <a:gd name="connsiteX7" fmla="*/ 1624013 w 2066925"/>
                    <a:gd name="connsiteY7" fmla="*/ 215608 h 1739608"/>
                    <a:gd name="connsiteX8" fmla="*/ 1738313 w 2066925"/>
                    <a:gd name="connsiteY8" fmla="*/ 134646 h 1739608"/>
                    <a:gd name="connsiteX9" fmla="*/ 1885950 w 2066925"/>
                    <a:gd name="connsiteY9" fmla="*/ 48921 h 1739608"/>
                    <a:gd name="connsiteX10" fmla="*/ 1995488 w 2066925"/>
                    <a:gd name="connsiteY10" fmla="*/ 6058 h 1739608"/>
                    <a:gd name="connsiteX11" fmla="*/ 2066925 w 2066925"/>
                    <a:gd name="connsiteY11" fmla="*/ 1296 h 1739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66925" h="1739608">
                      <a:moveTo>
                        <a:pt x="0" y="1739608"/>
                      </a:moveTo>
                      <a:lnTo>
                        <a:pt x="438150" y="1306221"/>
                      </a:lnTo>
                      <a:cubicBezTo>
                        <a:pt x="587375" y="1160965"/>
                        <a:pt x="895350" y="868071"/>
                        <a:pt x="895350" y="868071"/>
                      </a:cubicBezTo>
                      <a:cubicBezTo>
                        <a:pt x="1016000" y="752184"/>
                        <a:pt x="1089819" y="677571"/>
                        <a:pt x="1162050" y="610896"/>
                      </a:cubicBezTo>
                      <a:cubicBezTo>
                        <a:pt x="1234281" y="544221"/>
                        <a:pt x="1328738" y="468021"/>
                        <a:pt x="1328738" y="468021"/>
                      </a:cubicBezTo>
                      <a:cubicBezTo>
                        <a:pt x="1377951" y="425952"/>
                        <a:pt x="1420813" y="391027"/>
                        <a:pt x="1457325" y="358483"/>
                      </a:cubicBezTo>
                      <a:cubicBezTo>
                        <a:pt x="1493837" y="325939"/>
                        <a:pt x="1520032" y="296570"/>
                        <a:pt x="1547813" y="272758"/>
                      </a:cubicBezTo>
                      <a:cubicBezTo>
                        <a:pt x="1575594" y="248946"/>
                        <a:pt x="1592263" y="238627"/>
                        <a:pt x="1624013" y="215608"/>
                      </a:cubicBezTo>
                      <a:cubicBezTo>
                        <a:pt x="1655763" y="192589"/>
                        <a:pt x="1694657" y="162427"/>
                        <a:pt x="1738313" y="134646"/>
                      </a:cubicBezTo>
                      <a:cubicBezTo>
                        <a:pt x="1781969" y="106865"/>
                        <a:pt x="1843088" y="70352"/>
                        <a:pt x="1885950" y="48921"/>
                      </a:cubicBezTo>
                      <a:cubicBezTo>
                        <a:pt x="1928812" y="27490"/>
                        <a:pt x="1965325" y="13996"/>
                        <a:pt x="1995488" y="6058"/>
                      </a:cubicBezTo>
                      <a:cubicBezTo>
                        <a:pt x="2025651" y="-1880"/>
                        <a:pt x="2046288" y="-292"/>
                        <a:pt x="2066925" y="1296"/>
                      </a:cubicBezTo>
                    </a:path>
                  </a:pathLst>
                </a:custGeom>
                <a:noFill/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682996-7B89-C402-34F8-58D5E16848C2}"/>
                </a:ext>
              </a:extLst>
            </p:cNvPr>
            <p:cNvGrpSpPr/>
            <p:nvPr/>
          </p:nvGrpSpPr>
          <p:grpSpPr>
            <a:xfrm>
              <a:off x="2203330" y="5776160"/>
              <a:ext cx="2261153" cy="2197283"/>
              <a:chOff x="2203330" y="5776160"/>
              <a:chExt cx="2261153" cy="2197283"/>
            </a:xfrm>
          </p:grpSpPr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ED6CD0B-7A55-A675-3AB7-558939F0966B}"/>
                  </a:ext>
                </a:extLst>
              </p:cNvPr>
              <p:cNvSpPr/>
              <p:nvPr/>
            </p:nvSpPr>
            <p:spPr>
              <a:xfrm rot="1710468">
                <a:off x="2203330" y="5776160"/>
                <a:ext cx="2164021" cy="2164018"/>
              </a:xfrm>
              <a:prstGeom prst="arc">
                <a:avLst>
                  <a:gd name="adj1" fmla="val 16764352"/>
                  <a:gd name="adj2" fmla="val 17485573"/>
                </a:avLst>
              </a:prstGeom>
              <a:ln w="76200">
                <a:solidFill>
                  <a:srgbClr val="00206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2020E2E0-DD4E-3C8A-E7E6-314A2B8E0ADD}"/>
                  </a:ext>
                </a:extLst>
              </p:cNvPr>
              <p:cNvSpPr/>
              <p:nvPr/>
            </p:nvSpPr>
            <p:spPr>
              <a:xfrm rot="18009377">
                <a:off x="2300463" y="5809424"/>
                <a:ext cx="2164021" cy="2164018"/>
              </a:xfrm>
              <a:prstGeom prst="arc">
                <a:avLst>
                  <a:gd name="adj1" fmla="val 16764352"/>
                  <a:gd name="adj2" fmla="val 17485573"/>
                </a:avLst>
              </a:prstGeom>
              <a:ln w="76200">
                <a:solidFill>
                  <a:srgbClr val="00206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257C9D4-C358-DAE8-D76B-810371E50C57}"/>
                </a:ext>
              </a:extLst>
            </p:cNvPr>
            <p:cNvGrpSpPr/>
            <p:nvPr/>
          </p:nvGrpSpPr>
          <p:grpSpPr>
            <a:xfrm rot="10800000">
              <a:off x="2263222" y="2394282"/>
              <a:ext cx="2261153" cy="2197283"/>
              <a:chOff x="2203330" y="5776160"/>
              <a:chExt cx="2261153" cy="2197283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9DED7DD9-F2DF-47CD-54FA-4D1DCBC627AB}"/>
                  </a:ext>
                </a:extLst>
              </p:cNvPr>
              <p:cNvSpPr/>
              <p:nvPr/>
            </p:nvSpPr>
            <p:spPr>
              <a:xfrm rot="1710468">
                <a:off x="2203330" y="5776160"/>
                <a:ext cx="2164021" cy="2164018"/>
              </a:xfrm>
              <a:prstGeom prst="arc">
                <a:avLst>
                  <a:gd name="adj1" fmla="val 16764352"/>
                  <a:gd name="adj2" fmla="val 17485573"/>
                </a:avLst>
              </a:prstGeom>
              <a:ln w="76200">
                <a:solidFill>
                  <a:srgbClr val="00206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09BFBE2-1742-4388-E4B6-F9866DC43F64}"/>
                  </a:ext>
                </a:extLst>
              </p:cNvPr>
              <p:cNvSpPr/>
              <p:nvPr/>
            </p:nvSpPr>
            <p:spPr>
              <a:xfrm rot="18009377">
                <a:off x="2300463" y="5809424"/>
                <a:ext cx="2164021" cy="2164018"/>
              </a:xfrm>
              <a:prstGeom prst="arc">
                <a:avLst>
                  <a:gd name="adj1" fmla="val 16764352"/>
                  <a:gd name="adj2" fmla="val 17485573"/>
                </a:avLst>
              </a:prstGeom>
              <a:ln w="76200">
                <a:solidFill>
                  <a:srgbClr val="00206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5E0FF6-D2D3-5CCA-D2C5-6C15B0AD3F61}"/>
                  </a:ext>
                </a:extLst>
              </p:cNvPr>
              <p:cNvSpPr txBox="1"/>
              <p:nvPr/>
            </p:nvSpPr>
            <p:spPr>
              <a:xfrm>
                <a:off x="6096000" y="-119735"/>
                <a:ext cx="6096001" cy="127727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GB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GB" sz="72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5E0FF6-D2D3-5CCA-D2C5-6C15B0AD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-119735"/>
                <a:ext cx="6096001" cy="12772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0ABFF3-F6E3-6A0A-D9C4-0904619448F1}"/>
                  </a:ext>
                </a:extLst>
              </p:cNvPr>
              <p:cNvSpPr txBox="1"/>
              <p:nvPr/>
            </p:nvSpPr>
            <p:spPr>
              <a:xfrm>
                <a:off x="6114218" y="1852091"/>
                <a:ext cx="6077782" cy="156209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5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540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5400" b="0" i="1" dirty="0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5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54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5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5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54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5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5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54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54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54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0ABFF3-F6E3-6A0A-D9C4-090461944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18" y="1852091"/>
                <a:ext cx="6077782" cy="15620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0749B8-8AEE-FA67-1EAD-DD4649D9ADE5}"/>
                  </a:ext>
                </a:extLst>
              </p:cNvPr>
              <p:cNvSpPr txBox="1"/>
              <p:nvPr/>
            </p:nvSpPr>
            <p:spPr>
              <a:xfrm>
                <a:off x="6096000" y="1022984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0749B8-8AEE-FA67-1EAD-DD4649D9A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22984"/>
                <a:ext cx="6096000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89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42" grpId="0"/>
      <p:bldP spid="43" grpId="0"/>
      <p:bldP spid="4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D6E47D-1F0E-A5C1-2173-A6A49622641A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7EF5FC-1DFA-AB53-0C6A-7CF96F79F936}"/>
                  </a:ext>
                </a:extLst>
              </p:cNvPr>
              <p:cNvSpPr txBox="1"/>
              <p:nvPr/>
            </p:nvSpPr>
            <p:spPr>
              <a:xfrm>
                <a:off x="1" y="-98415"/>
                <a:ext cx="6096000" cy="127727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7EF5FC-1DFA-AB53-0C6A-7CF96F79F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98415"/>
                <a:ext cx="6096000" cy="12772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F1EA5-385E-2823-3969-E8CB80E487B4}"/>
                  </a:ext>
                </a:extLst>
              </p:cNvPr>
              <p:cNvSpPr txBox="1"/>
              <p:nvPr/>
            </p:nvSpPr>
            <p:spPr>
              <a:xfrm>
                <a:off x="0" y="1025254"/>
                <a:ext cx="60959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F1EA5-385E-2823-3969-E8CB80E48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5254"/>
                <a:ext cx="6095998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5E0FF6-D2D3-5CCA-D2C5-6C15B0AD3F61}"/>
                  </a:ext>
                </a:extLst>
              </p:cNvPr>
              <p:cNvSpPr txBox="1"/>
              <p:nvPr/>
            </p:nvSpPr>
            <p:spPr>
              <a:xfrm>
                <a:off x="6096000" y="-119735"/>
                <a:ext cx="6096001" cy="127727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GB" sz="7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5E0FF6-D2D3-5CCA-D2C5-6C15B0AD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-119735"/>
                <a:ext cx="6096001" cy="1277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0749B8-8AEE-FA67-1EAD-DD4649D9ADE5}"/>
                  </a:ext>
                </a:extLst>
              </p:cNvPr>
              <p:cNvSpPr txBox="1"/>
              <p:nvPr/>
            </p:nvSpPr>
            <p:spPr>
              <a:xfrm>
                <a:off x="6096000" y="1022984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5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0749B8-8AEE-FA67-1EAD-DD4649D9A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22984"/>
                <a:ext cx="6096000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3E267B-834D-8657-FFD8-8FB0DCD8C9C1}"/>
                  </a:ext>
                </a:extLst>
              </p:cNvPr>
              <p:cNvSpPr txBox="1"/>
              <p:nvPr/>
            </p:nvSpPr>
            <p:spPr>
              <a:xfrm>
                <a:off x="0" y="1698079"/>
                <a:ext cx="6096000" cy="1853649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0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3E267B-834D-8657-FFD8-8FB0DCD8C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98079"/>
                <a:ext cx="6096000" cy="18536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C86A54-D110-EA92-88EE-EAC554ADC8BE}"/>
                  </a:ext>
                </a:extLst>
              </p:cNvPr>
              <p:cNvSpPr txBox="1"/>
              <p:nvPr/>
            </p:nvSpPr>
            <p:spPr>
              <a:xfrm>
                <a:off x="6080692" y="1745976"/>
                <a:ext cx="6111307" cy="180235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4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4000" i="1" dirty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0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C86A54-D110-EA92-88EE-EAC554AD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692" y="1745976"/>
                <a:ext cx="6111307" cy="18023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B38BC86D-24F2-8156-3022-A7D7DFD9AB90}"/>
              </a:ext>
            </a:extLst>
          </p:cNvPr>
          <p:cNvGrpSpPr/>
          <p:nvPr/>
        </p:nvGrpSpPr>
        <p:grpSpPr>
          <a:xfrm>
            <a:off x="2322256" y="3000317"/>
            <a:ext cx="3827253" cy="3780814"/>
            <a:chOff x="2114550" y="3000317"/>
            <a:chExt cx="3827253" cy="3780814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D650EEC-EE38-F798-8A21-7A3481D65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6368" y="4207617"/>
              <a:ext cx="1079534" cy="870690"/>
            </a:xfrm>
            <a:prstGeom prst="straightConnector1">
              <a:avLst/>
            </a:prstGeom>
            <a:ln w="5715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2CD47DD-D04D-4F54-2191-04721F0E0D9B}"/>
                </a:ext>
              </a:extLst>
            </p:cNvPr>
            <p:cNvGrpSpPr/>
            <p:nvPr/>
          </p:nvGrpSpPr>
          <p:grpSpPr>
            <a:xfrm>
              <a:off x="2114550" y="3000317"/>
              <a:ext cx="3827253" cy="3780814"/>
              <a:chOff x="627939" y="-117913"/>
              <a:chExt cx="4330336" cy="4277792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0BA58C8-0671-833C-015C-A1983F56355A}"/>
                  </a:ext>
                </a:extLst>
              </p:cNvPr>
              <p:cNvGrpSpPr/>
              <p:nvPr/>
            </p:nvGrpSpPr>
            <p:grpSpPr>
              <a:xfrm>
                <a:off x="627939" y="287353"/>
                <a:ext cx="4153546" cy="3872526"/>
                <a:chOff x="417162" y="495946"/>
                <a:chExt cx="3474204" cy="3239146"/>
              </a:xfrm>
            </p:grpSpPr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CF0FDFDE-FB13-8604-6D0F-F3067AFB02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4264" y="495946"/>
                  <a:ext cx="0" cy="3239146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2E9C08D9-A0F9-62DF-A087-77CCF0AC92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7162" y="2151681"/>
                  <a:ext cx="3474204" cy="0"/>
                </a:xfrm>
                <a:prstGeom prst="straightConnector1">
                  <a:avLst/>
                </a:prstGeom>
                <a:ln w="571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CD9F52E-3E60-E90B-2AF5-303C589BC570}"/>
                      </a:ext>
                    </a:extLst>
                  </p:cNvPr>
                  <p:cNvSpPr txBox="1"/>
                  <p:nvPr/>
                </p:nvSpPr>
                <p:spPr>
                  <a:xfrm>
                    <a:off x="4230579" y="1359027"/>
                    <a:ext cx="727696" cy="8645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CD9F52E-3E60-E90B-2AF5-303C589BC5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0579" y="1359027"/>
                    <a:ext cx="727696" cy="8645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ECEAC845-0546-C70F-C0CD-B9DA390A4FA1}"/>
                      </a:ext>
                    </a:extLst>
                  </p:cNvPr>
                  <p:cNvSpPr txBox="1"/>
                  <p:nvPr/>
                </p:nvSpPr>
                <p:spPr>
                  <a:xfrm>
                    <a:off x="2791039" y="-117913"/>
                    <a:ext cx="588110" cy="8645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ECEAC845-0546-C70F-C0CD-B9DA390A4F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1039" y="-117913"/>
                    <a:ext cx="588110" cy="8645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F76FC11-9AF3-F87B-D994-03C1D7901091}"/>
                      </a:ext>
                    </a:extLst>
                  </p:cNvPr>
                  <p:cNvSpPr txBox="1"/>
                  <p:nvPr/>
                </p:nvSpPr>
                <p:spPr>
                  <a:xfrm>
                    <a:off x="865011" y="2763170"/>
                    <a:ext cx="588110" cy="8645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F76FC11-9AF3-F87B-D994-03C1D79010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011" y="2763170"/>
                    <a:ext cx="588110" cy="86458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B3284CF-A858-82A2-44C7-21191067D6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3872" y="2004695"/>
                <a:ext cx="1766768" cy="1424973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3A934D37-A169-E769-63F9-46973B9C8C5C}"/>
                </a:ext>
              </a:extLst>
            </p:cNvPr>
            <p:cNvSpPr/>
            <p:nvPr/>
          </p:nvSpPr>
          <p:spPr>
            <a:xfrm flipV="1">
              <a:off x="3091403" y="5889736"/>
              <a:ext cx="1767633" cy="614590"/>
            </a:xfrm>
            <a:prstGeom prst="arc">
              <a:avLst>
                <a:gd name="adj1" fmla="val 86072"/>
                <a:gd name="adj2" fmla="val 10767297"/>
              </a:avLst>
            </a:prstGeom>
            <a:ln w="762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51E14A29-EFD8-3E8E-72F3-73DC658EBF32}"/>
                </a:ext>
              </a:extLst>
            </p:cNvPr>
            <p:cNvSpPr/>
            <p:nvPr/>
          </p:nvSpPr>
          <p:spPr>
            <a:xfrm flipV="1">
              <a:off x="3040550" y="3688227"/>
              <a:ext cx="1801706" cy="626437"/>
            </a:xfrm>
            <a:prstGeom prst="arc">
              <a:avLst>
                <a:gd name="adj1" fmla="val 86072"/>
                <a:gd name="adj2" fmla="val 10767297"/>
              </a:avLst>
            </a:prstGeom>
            <a:ln w="762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BD2008-F408-23DC-418C-59A0EABD71C2}"/>
                </a:ext>
              </a:extLst>
            </p:cNvPr>
            <p:cNvGrpSpPr/>
            <p:nvPr/>
          </p:nvGrpSpPr>
          <p:grpSpPr>
            <a:xfrm rot="16200000">
              <a:off x="2413734" y="3658786"/>
              <a:ext cx="3081968" cy="2874944"/>
              <a:chOff x="682172" y="482600"/>
              <a:chExt cx="6455228" cy="6021614"/>
            </a:xfr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1"/>
            </a:gra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58DA7CE-AF2A-4508-3609-31BD400CC892}"/>
                  </a:ext>
                </a:extLst>
              </p:cNvPr>
              <p:cNvSpPr/>
              <p:nvPr/>
            </p:nvSpPr>
            <p:spPr>
              <a:xfrm>
                <a:off x="4991012" y="482600"/>
                <a:ext cx="2146388" cy="6007100"/>
              </a:xfrm>
              <a:custGeom>
                <a:avLst/>
                <a:gdLst>
                  <a:gd name="connsiteX0" fmla="*/ 2146388 w 2146388"/>
                  <a:gd name="connsiteY0" fmla="*/ 0 h 6007100"/>
                  <a:gd name="connsiteX1" fmla="*/ 1193888 w 2146388"/>
                  <a:gd name="connsiteY1" fmla="*/ 1003300 h 6007100"/>
                  <a:gd name="connsiteX2" fmla="*/ 520788 w 2146388"/>
                  <a:gd name="connsiteY2" fmla="*/ 1816100 h 6007100"/>
                  <a:gd name="connsiteX3" fmla="*/ 127088 w 2146388"/>
                  <a:gd name="connsiteY3" fmla="*/ 2438400 h 6007100"/>
                  <a:gd name="connsiteX4" fmla="*/ 88 w 2146388"/>
                  <a:gd name="connsiteY4" fmla="*/ 3009900 h 6007100"/>
                  <a:gd name="connsiteX5" fmla="*/ 114388 w 2146388"/>
                  <a:gd name="connsiteY5" fmla="*/ 3543300 h 6007100"/>
                  <a:gd name="connsiteX6" fmla="*/ 482688 w 2146388"/>
                  <a:gd name="connsiteY6" fmla="*/ 4178300 h 6007100"/>
                  <a:gd name="connsiteX7" fmla="*/ 1181188 w 2146388"/>
                  <a:gd name="connsiteY7" fmla="*/ 5003800 h 6007100"/>
                  <a:gd name="connsiteX8" fmla="*/ 2120988 w 2146388"/>
                  <a:gd name="connsiteY8" fmla="*/ 6007100 h 600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46388" h="6007100">
                    <a:moveTo>
                      <a:pt x="2146388" y="0"/>
                    </a:moveTo>
                    <a:cubicBezTo>
                      <a:pt x="1805604" y="350308"/>
                      <a:pt x="1464821" y="700617"/>
                      <a:pt x="1193888" y="1003300"/>
                    </a:cubicBezTo>
                    <a:cubicBezTo>
                      <a:pt x="922955" y="1305983"/>
                      <a:pt x="698588" y="1576917"/>
                      <a:pt x="520788" y="1816100"/>
                    </a:cubicBezTo>
                    <a:cubicBezTo>
                      <a:pt x="342988" y="2055283"/>
                      <a:pt x="213871" y="2239433"/>
                      <a:pt x="127088" y="2438400"/>
                    </a:cubicBezTo>
                    <a:cubicBezTo>
                      <a:pt x="40305" y="2637367"/>
                      <a:pt x="2205" y="2825750"/>
                      <a:pt x="88" y="3009900"/>
                    </a:cubicBezTo>
                    <a:cubicBezTo>
                      <a:pt x="-2029" y="3194050"/>
                      <a:pt x="33955" y="3348567"/>
                      <a:pt x="114388" y="3543300"/>
                    </a:cubicBezTo>
                    <a:cubicBezTo>
                      <a:pt x="194821" y="3738033"/>
                      <a:pt x="304888" y="3934883"/>
                      <a:pt x="482688" y="4178300"/>
                    </a:cubicBezTo>
                    <a:cubicBezTo>
                      <a:pt x="660488" y="4421717"/>
                      <a:pt x="908138" y="4699000"/>
                      <a:pt x="1181188" y="5003800"/>
                    </a:cubicBezTo>
                    <a:cubicBezTo>
                      <a:pt x="1454238" y="5308600"/>
                      <a:pt x="1787613" y="5657850"/>
                      <a:pt x="2120988" y="6007100"/>
                    </a:cubicBezTo>
                  </a:path>
                </a:pathLst>
              </a:custGeom>
              <a:grp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DD97024-8994-A52B-1933-2D13BA6A0B02}"/>
                  </a:ext>
                </a:extLst>
              </p:cNvPr>
              <p:cNvSpPr/>
              <p:nvPr/>
            </p:nvSpPr>
            <p:spPr>
              <a:xfrm flipH="1">
                <a:off x="682172" y="497114"/>
                <a:ext cx="2146388" cy="6007100"/>
              </a:xfrm>
              <a:custGeom>
                <a:avLst/>
                <a:gdLst>
                  <a:gd name="connsiteX0" fmla="*/ 2146388 w 2146388"/>
                  <a:gd name="connsiteY0" fmla="*/ 0 h 6007100"/>
                  <a:gd name="connsiteX1" fmla="*/ 1193888 w 2146388"/>
                  <a:gd name="connsiteY1" fmla="*/ 1003300 h 6007100"/>
                  <a:gd name="connsiteX2" fmla="*/ 520788 w 2146388"/>
                  <a:gd name="connsiteY2" fmla="*/ 1816100 h 6007100"/>
                  <a:gd name="connsiteX3" fmla="*/ 127088 w 2146388"/>
                  <a:gd name="connsiteY3" fmla="*/ 2438400 h 6007100"/>
                  <a:gd name="connsiteX4" fmla="*/ 88 w 2146388"/>
                  <a:gd name="connsiteY4" fmla="*/ 3009900 h 6007100"/>
                  <a:gd name="connsiteX5" fmla="*/ 114388 w 2146388"/>
                  <a:gd name="connsiteY5" fmla="*/ 3543300 h 6007100"/>
                  <a:gd name="connsiteX6" fmla="*/ 482688 w 2146388"/>
                  <a:gd name="connsiteY6" fmla="*/ 4178300 h 6007100"/>
                  <a:gd name="connsiteX7" fmla="*/ 1181188 w 2146388"/>
                  <a:gd name="connsiteY7" fmla="*/ 5003800 h 6007100"/>
                  <a:gd name="connsiteX8" fmla="*/ 2120988 w 2146388"/>
                  <a:gd name="connsiteY8" fmla="*/ 6007100 h 600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46388" h="6007100">
                    <a:moveTo>
                      <a:pt x="2146388" y="0"/>
                    </a:moveTo>
                    <a:cubicBezTo>
                      <a:pt x="1805604" y="350308"/>
                      <a:pt x="1464821" y="700617"/>
                      <a:pt x="1193888" y="1003300"/>
                    </a:cubicBezTo>
                    <a:cubicBezTo>
                      <a:pt x="922955" y="1305983"/>
                      <a:pt x="698588" y="1576917"/>
                      <a:pt x="520788" y="1816100"/>
                    </a:cubicBezTo>
                    <a:cubicBezTo>
                      <a:pt x="342988" y="2055283"/>
                      <a:pt x="213871" y="2239433"/>
                      <a:pt x="127088" y="2438400"/>
                    </a:cubicBezTo>
                    <a:cubicBezTo>
                      <a:pt x="40305" y="2637367"/>
                      <a:pt x="2205" y="2825750"/>
                      <a:pt x="88" y="3009900"/>
                    </a:cubicBezTo>
                    <a:cubicBezTo>
                      <a:pt x="-2029" y="3194050"/>
                      <a:pt x="33955" y="3348567"/>
                      <a:pt x="114388" y="3543300"/>
                    </a:cubicBezTo>
                    <a:cubicBezTo>
                      <a:pt x="194821" y="3738033"/>
                      <a:pt x="304888" y="3934883"/>
                      <a:pt x="482688" y="4178300"/>
                    </a:cubicBezTo>
                    <a:cubicBezTo>
                      <a:pt x="660488" y="4421717"/>
                      <a:pt x="908138" y="4699000"/>
                      <a:pt x="1181188" y="5003800"/>
                    </a:cubicBezTo>
                    <a:cubicBezTo>
                      <a:pt x="1454238" y="5308600"/>
                      <a:pt x="1787613" y="5657850"/>
                      <a:pt x="2120988" y="6007100"/>
                    </a:cubicBezTo>
                  </a:path>
                </a:pathLst>
              </a:custGeom>
              <a:grp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A2E5483D-E2E4-3EE6-58D8-339D46759222}"/>
                </a:ext>
              </a:extLst>
            </p:cNvPr>
            <p:cNvSpPr/>
            <p:nvPr/>
          </p:nvSpPr>
          <p:spPr>
            <a:xfrm>
              <a:off x="3040550" y="3669451"/>
              <a:ext cx="1801706" cy="626437"/>
            </a:xfrm>
            <a:prstGeom prst="arc">
              <a:avLst>
                <a:gd name="adj1" fmla="val 86072"/>
                <a:gd name="adj2" fmla="val 10767297"/>
              </a:avLst>
            </a:prstGeom>
            <a:ln w="762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84FFE5BF-150C-6176-EBEC-391E104CC51B}"/>
                </a:ext>
              </a:extLst>
            </p:cNvPr>
            <p:cNvSpPr/>
            <p:nvPr/>
          </p:nvSpPr>
          <p:spPr>
            <a:xfrm>
              <a:off x="3091404" y="5870962"/>
              <a:ext cx="1767633" cy="614590"/>
            </a:xfrm>
            <a:prstGeom prst="arc">
              <a:avLst>
                <a:gd name="adj1" fmla="val 86072"/>
                <a:gd name="adj2" fmla="val 10767297"/>
              </a:avLst>
            </a:prstGeom>
            <a:ln w="762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18FE81-6133-150B-C716-03BACCD1E14E}"/>
              </a:ext>
            </a:extLst>
          </p:cNvPr>
          <p:cNvGrpSpPr/>
          <p:nvPr/>
        </p:nvGrpSpPr>
        <p:grpSpPr>
          <a:xfrm>
            <a:off x="8338561" y="3054233"/>
            <a:ext cx="3822350" cy="3780814"/>
            <a:chOff x="7325295" y="3313531"/>
            <a:chExt cx="3540943" cy="3502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001540D-134C-81C0-C87C-09482393C498}"/>
                </a:ext>
              </a:extLst>
            </p:cNvPr>
            <p:cNvGrpSpPr/>
            <p:nvPr/>
          </p:nvGrpSpPr>
          <p:grpSpPr>
            <a:xfrm>
              <a:off x="7325295" y="3645345"/>
              <a:ext cx="3400738" cy="3170651"/>
              <a:chOff x="417162" y="495946"/>
              <a:chExt cx="3474204" cy="3239146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6671910-DC9C-C14B-1C58-5180D68F8D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4264" y="495946"/>
                <a:ext cx="0" cy="3239146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4BDD207-828D-9270-8824-3B75100C65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162" y="2151681"/>
                <a:ext cx="3474204" cy="0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3BD5C2-F6C7-4702-DCE2-3AF2E5910646}"/>
                    </a:ext>
                  </a:extLst>
                </p:cNvPr>
                <p:cNvSpPr txBox="1"/>
                <p:nvPr/>
              </p:nvSpPr>
              <p:spPr>
                <a:xfrm>
                  <a:off x="10270434" y="4558182"/>
                  <a:ext cx="59580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3BD5C2-F6C7-4702-DCE2-3AF2E59106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0434" y="4558182"/>
                  <a:ext cx="595804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A1FA99F-3F79-80D7-B7EC-13496CBCE6A5}"/>
                    </a:ext>
                  </a:extLst>
                </p:cNvPr>
                <p:cNvSpPr txBox="1"/>
                <p:nvPr/>
              </p:nvSpPr>
              <p:spPr>
                <a:xfrm>
                  <a:off x="9096345" y="3313531"/>
                  <a:ext cx="4815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A1FA99F-3F79-80D7-B7EC-13496CBCE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6345" y="3313531"/>
                  <a:ext cx="481518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3E2CA80-E468-57D0-68B9-623CE977E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2344" y="4505384"/>
              <a:ext cx="2123569" cy="1712749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B6137AC-4CCA-1C95-0FDE-02F11D87BB11}"/>
                    </a:ext>
                  </a:extLst>
                </p:cNvPr>
                <p:cNvSpPr txBox="1"/>
                <p:nvPr/>
              </p:nvSpPr>
              <p:spPr>
                <a:xfrm>
                  <a:off x="7404182" y="6031551"/>
                  <a:ext cx="4815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B6137AC-4CCA-1C95-0FDE-02F11D87B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4182" y="6031551"/>
                  <a:ext cx="481518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CE19E89C-5ACD-4AE0-CFEA-83DEF9A33EBF}"/>
                </a:ext>
              </a:extLst>
            </p:cNvPr>
            <p:cNvSpPr/>
            <p:nvPr/>
          </p:nvSpPr>
          <p:spPr>
            <a:xfrm flipV="1">
              <a:off x="7842454" y="4701434"/>
              <a:ext cx="2279811" cy="1040760"/>
            </a:xfrm>
            <a:prstGeom prst="arc">
              <a:avLst>
                <a:gd name="adj1" fmla="val 86072"/>
                <a:gd name="adj2" fmla="val 10767297"/>
              </a:avLst>
            </a:prstGeom>
            <a:ln w="762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ED2D9E-1D10-C945-7B32-B81C9DFA6740}"/>
                </a:ext>
              </a:extLst>
            </p:cNvPr>
            <p:cNvSpPr/>
            <p:nvPr/>
          </p:nvSpPr>
          <p:spPr>
            <a:xfrm>
              <a:off x="7850252" y="4041532"/>
              <a:ext cx="2279811" cy="2279811"/>
            </a:xfrm>
            <a:prstGeom prst="ellips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  <a:alpha val="5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5400000" scaled="1"/>
            </a:gra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08BEB73A-56CB-9213-BA02-9D031C038969}"/>
                </a:ext>
              </a:extLst>
            </p:cNvPr>
            <p:cNvSpPr/>
            <p:nvPr/>
          </p:nvSpPr>
          <p:spPr>
            <a:xfrm>
              <a:off x="7842454" y="4732452"/>
              <a:ext cx="2279811" cy="1040760"/>
            </a:xfrm>
            <a:prstGeom prst="arc">
              <a:avLst>
                <a:gd name="adj1" fmla="val 86072"/>
                <a:gd name="adj2" fmla="val 10767297"/>
              </a:avLst>
            </a:prstGeom>
            <a:ln w="76200"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86B6DE3-37EA-CE28-BDAF-6A44E9284D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6672" y="5742194"/>
              <a:ext cx="602454" cy="485904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37E5666E-27F0-26CF-CF6A-5E264EF3C62C}"/>
              </a:ext>
            </a:extLst>
          </p:cNvPr>
          <p:cNvSpPr txBox="1"/>
          <p:nvPr/>
        </p:nvSpPr>
        <p:spPr>
          <a:xfrm>
            <a:off x="-1" y="3418535"/>
            <a:ext cx="29019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dirty="0"/>
              <a:t>Symmetries of:</a:t>
            </a:r>
            <a:endParaRPr lang="en-CA" sz="3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3EAD95D-8F8A-1DD1-08ED-53A020FB4D1D}"/>
              </a:ext>
            </a:extLst>
          </p:cNvPr>
          <p:cNvSpPr txBox="1"/>
          <p:nvPr/>
        </p:nvSpPr>
        <p:spPr>
          <a:xfrm>
            <a:off x="6206408" y="3418195"/>
            <a:ext cx="3005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Symmetries of: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96603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2" grpId="0"/>
      <p:bldP spid="45" grpId="0"/>
      <p:bldP spid="5" grpId="0"/>
      <p:bldP spid="6" grpId="0"/>
      <p:bldP spid="95" grpId="0"/>
      <p:bldP spid="9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9D6E47D-1F0E-A5C1-2173-A6A49622641A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7EF5FC-1DFA-AB53-0C6A-7CF96F79F936}"/>
                  </a:ext>
                </a:extLst>
              </p:cNvPr>
              <p:cNvSpPr txBox="1"/>
              <p:nvPr/>
            </p:nvSpPr>
            <p:spPr>
              <a:xfrm>
                <a:off x="1" y="-98415"/>
                <a:ext cx="6096000" cy="127727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GB" sz="7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7EF5FC-1DFA-AB53-0C6A-7CF96F79F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98415"/>
                <a:ext cx="6096000" cy="12772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F1EA5-385E-2823-3969-E8CB80E487B4}"/>
                  </a:ext>
                </a:extLst>
              </p:cNvPr>
              <p:cNvSpPr txBox="1"/>
              <p:nvPr/>
            </p:nvSpPr>
            <p:spPr>
              <a:xfrm>
                <a:off x="0" y="1025254"/>
                <a:ext cx="60959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F1EA5-385E-2823-3969-E8CB80E48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5254"/>
                <a:ext cx="609599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5E0FF6-D2D3-5CCA-D2C5-6C15B0AD3F61}"/>
                  </a:ext>
                </a:extLst>
              </p:cNvPr>
              <p:cNvSpPr txBox="1"/>
              <p:nvPr/>
            </p:nvSpPr>
            <p:spPr>
              <a:xfrm>
                <a:off x="6096000" y="-119735"/>
                <a:ext cx="6096001" cy="127727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GB" sz="7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5E0FF6-D2D3-5CCA-D2C5-6C15B0AD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-119735"/>
                <a:ext cx="6096001" cy="1277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0749B8-8AEE-FA67-1EAD-DD4649D9ADE5}"/>
                  </a:ext>
                </a:extLst>
              </p:cNvPr>
              <p:cNvSpPr txBox="1"/>
              <p:nvPr/>
            </p:nvSpPr>
            <p:spPr>
              <a:xfrm>
                <a:off x="6096000" y="1022984"/>
                <a:ext cx="6096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0749B8-8AEE-FA67-1EAD-DD4649D9A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22984"/>
                <a:ext cx="6096000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C7E439-24F2-F6D0-46E9-D33606BBD121}"/>
                  </a:ext>
                </a:extLst>
              </p:cNvPr>
              <p:cNvSpPr txBox="1"/>
              <p:nvPr/>
            </p:nvSpPr>
            <p:spPr>
              <a:xfrm>
                <a:off x="6095998" y="1733140"/>
                <a:ext cx="6096001" cy="2740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4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44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4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44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CA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44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4400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CA" sz="4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A" sz="44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CA" sz="4400" b="0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C7E439-24F2-F6D0-46E9-D33606BB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1733140"/>
                <a:ext cx="6096001" cy="2740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AB33A-1EFC-A3E3-BC90-82A938D4E12D}"/>
                  </a:ext>
                </a:extLst>
              </p:cNvPr>
              <p:cNvSpPr txBox="1"/>
              <p:nvPr/>
            </p:nvSpPr>
            <p:spPr>
              <a:xfrm>
                <a:off x="0" y="1673926"/>
                <a:ext cx="6096000" cy="2760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4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4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400" i="1" dirty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4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4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400" i="1" dirty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4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4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sinh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400" i="1" dirty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44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44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cosh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4400" i="1" dirty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CA" sz="4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AB33A-1EFC-A3E3-BC90-82A938D4E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73926"/>
                <a:ext cx="6096000" cy="27606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C578930-081B-4C7A-AFF5-4C41CE102B57}"/>
              </a:ext>
            </a:extLst>
          </p:cNvPr>
          <p:cNvSpPr txBox="1"/>
          <p:nvPr/>
        </p:nvSpPr>
        <p:spPr>
          <a:xfrm>
            <a:off x="146014" y="4473890"/>
            <a:ext cx="5949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Symmetries of hyperboloid: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000" dirty="0"/>
              <a:t>3 boosts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000" dirty="0"/>
              <a:t>3 rotations</a:t>
            </a:r>
            <a:endParaRPr lang="en-CA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3837AC-F990-8D56-1CB3-E823150E7B64}"/>
              </a:ext>
            </a:extLst>
          </p:cNvPr>
          <p:cNvSpPr txBox="1"/>
          <p:nvPr/>
        </p:nvSpPr>
        <p:spPr>
          <a:xfrm>
            <a:off x="6445230" y="4422699"/>
            <a:ext cx="53975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Symmetries of sphere: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400" dirty="0"/>
              <a:t>6 rotations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281682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2" grpId="0"/>
      <p:bldP spid="45" grpId="0"/>
      <p:bldP spid="4" grpId="0"/>
      <p:bldP spid="12" grpId="0"/>
      <p:bldP spid="13" grpId="0" build="p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402B49-F6AA-0117-5ABA-9D041D1CCB7B}"/>
              </a:ext>
            </a:extLst>
          </p:cNvPr>
          <p:cNvGrpSpPr/>
          <p:nvPr/>
        </p:nvGrpSpPr>
        <p:grpSpPr>
          <a:xfrm>
            <a:off x="1895803" y="103432"/>
            <a:ext cx="4047797" cy="6685046"/>
            <a:chOff x="1362403" y="160582"/>
            <a:chExt cx="4257347" cy="6685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37CC2C5-E90F-A59F-6E59-2D8DE9347419}"/>
                    </a:ext>
                  </a:extLst>
                </p:cNvPr>
                <p:cNvSpPr txBox="1"/>
                <p:nvPr/>
              </p:nvSpPr>
              <p:spPr>
                <a:xfrm>
                  <a:off x="2991749" y="160582"/>
                  <a:ext cx="2538142" cy="11197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1A4CE2-872A-5C9E-7F62-FCF80E483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749" y="160582"/>
                  <a:ext cx="2538142" cy="11197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7990BEC-E573-D231-6B20-5601914469F9}"/>
                    </a:ext>
                  </a:extLst>
                </p:cNvPr>
                <p:cNvSpPr txBox="1"/>
                <p:nvPr/>
              </p:nvSpPr>
              <p:spPr>
                <a:xfrm>
                  <a:off x="2176576" y="1260302"/>
                  <a:ext cx="3266475" cy="11197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BE62590-7205-F71B-B854-57B8E15E3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576" y="1260302"/>
                  <a:ext cx="3266475" cy="11197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34D3F82-EDD0-85B9-A539-2D49D64AFB57}"/>
                    </a:ext>
                  </a:extLst>
                </p:cNvPr>
                <p:cNvSpPr txBox="1"/>
                <p:nvPr/>
              </p:nvSpPr>
              <p:spPr>
                <a:xfrm>
                  <a:off x="1597765" y="2401329"/>
                  <a:ext cx="4021985" cy="11197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5F0D21-F8E6-D097-5DDE-28BF0B01A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765" y="2401329"/>
                  <a:ext cx="4021985" cy="11197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8E314A-9725-E2ED-D8F7-F2AA250163F8}"/>
                    </a:ext>
                  </a:extLst>
                </p:cNvPr>
                <p:cNvSpPr txBox="1"/>
                <p:nvPr/>
              </p:nvSpPr>
              <p:spPr>
                <a:xfrm>
                  <a:off x="1362403" y="3483020"/>
                  <a:ext cx="4021987" cy="118750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6E738C-913F-A8E3-E8F9-813680748E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403" y="3483020"/>
                  <a:ext cx="4021987" cy="11875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744F28-8095-8B5B-5F51-910C0B1A73F2}"/>
                    </a:ext>
                  </a:extLst>
                </p:cNvPr>
                <p:cNvSpPr txBox="1"/>
                <p:nvPr/>
              </p:nvSpPr>
              <p:spPr>
                <a:xfrm>
                  <a:off x="1380163" y="4600087"/>
                  <a:ext cx="4000215" cy="118750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GB" sz="3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9FEBAC-8821-7423-62F0-74A5A8CFA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0163" y="4600087"/>
                  <a:ext cx="4000215" cy="11875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31BBA99-F40B-DCBA-8C28-8A895818139E}"/>
                    </a:ext>
                  </a:extLst>
                </p:cNvPr>
                <p:cNvSpPr txBox="1"/>
                <p:nvPr/>
              </p:nvSpPr>
              <p:spPr>
                <a:xfrm>
                  <a:off x="2920557" y="5683643"/>
                  <a:ext cx="2522494" cy="116198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0B5DD49-F0DD-1CEC-E51B-C10B6AED7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0557" y="5683643"/>
                  <a:ext cx="2522494" cy="116198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/>
              <p:nvPr/>
            </p:nvSpPr>
            <p:spPr>
              <a:xfrm>
                <a:off x="-22940" y="-58749"/>
                <a:ext cx="308999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double cover of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40" y="-58749"/>
                <a:ext cx="3089990" cy="1938992"/>
              </a:xfrm>
              <a:prstGeom prst="rect">
                <a:avLst/>
              </a:prstGeom>
              <a:blipFill>
                <a:blip r:embed="rId9"/>
                <a:stretch>
                  <a:fillRect l="-6903" r="-3550" b="-125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581953-E62A-5658-85A8-F4515269F2DC}"/>
                  </a:ext>
                </a:extLst>
              </p:cNvPr>
              <p:cNvSpPr txBox="1"/>
              <p:nvPr/>
            </p:nvSpPr>
            <p:spPr>
              <a:xfrm>
                <a:off x="6063268" y="5507999"/>
                <a:ext cx="6218101" cy="1556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4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4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GB" sz="48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8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581953-E62A-5658-85A8-F4515269F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268" y="5507999"/>
                <a:ext cx="6218101" cy="15563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796900F-3D4E-997E-F246-5AE16052BFE0}"/>
              </a:ext>
            </a:extLst>
          </p:cNvPr>
          <p:cNvGrpSpPr/>
          <p:nvPr/>
        </p:nvGrpSpPr>
        <p:grpSpPr>
          <a:xfrm>
            <a:off x="6248402" y="85756"/>
            <a:ext cx="6218101" cy="5571343"/>
            <a:chOff x="-198038" y="40038"/>
            <a:chExt cx="7322738" cy="656108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A6807D6-4EA1-3170-CB6F-B81450A65D9F}"/>
                </a:ext>
              </a:extLst>
            </p:cNvPr>
            <p:cNvGrpSpPr/>
            <p:nvPr/>
          </p:nvGrpSpPr>
          <p:grpSpPr>
            <a:xfrm>
              <a:off x="346672" y="434995"/>
              <a:ext cx="5595582" cy="5595582"/>
              <a:chOff x="355275" y="631209"/>
              <a:chExt cx="5595582" cy="559558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6E6513B-491F-9824-BC24-A5AB1F7EF8F7}"/>
                  </a:ext>
                </a:extLst>
              </p:cNvPr>
              <p:cNvSpPr/>
              <p:nvPr/>
            </p:nvSpPr>
            <p:spPr>
              <a:xfrm>
                <a:off x="355275" y="631209"/>
                <a:ext cx="5595582" cy="5595582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87DCB18-F19A-F6CF-A45A-893D7AB4C5A4}"/>
                  </a:ext>
                </a:extLst>
              </p:cNvPr>
              <p:cNvSpPr/>
              <p:nvPr/>
            </p:nvSpPr>
            <p:spPr>
              <a:xfrm>
                <a:off x="355275" y="2307280"/>
                <a:ext cx="5595582" cy="2267568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1CDBC6C-857F-E07B-99B6-86949A864698}"/>
                </a:ext>
              </a:extLst>
            </p:cNvPr>
            <p:cNvGrpSpPr/>
            <p:nvPr/>
          </p:nvGrpSpPr>
          <p:grpSpPr>
            <a:xfrm>
              <a:off x="-198038" y="40038"/>
              <a:ext cx="7322738" cy="6561084"/>
              <a:chOff x="49612" y="1332224"/>
              <a:chExt cx="6010693" cy="54086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80217EA-9F77-7521-F8E5-FCA889005502}"/>
                      </a:ext>
                    </a:extLst>
                  </p:cNvPr>
                  <p:cNvSpPr txBox="1"/>
                  <p:nvPr/>
                </p:nvSpPr>
                <p:spPr>
                  <a:xfrm>
                    <a:off x="2029290" y="1332224"/>
                    <a:ext cx="1693421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F8045FF-A6FC-CDCC-574E-0DCB371BE3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9290" y="1332224"/>
                    <a:ext cx="1693421" cy="90794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E09C8E4-33CF-FE63-5A15-DD9E1CA46635}"/>
                      </a:ext>
                    </a:extLst>
                  </p:cNvPr>
                  <p:cNvSpPr txBox="1"/>
                  <p:nvPr/>
                </p:nvSpPr>
                <p:spPr>
                  <a:xfrm>
                    <a:off x="2029290" y="5832942"/>
                    <a:ext cx="1726544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1AAA92EC-B8B5-0A59-B4CC-FC2CF4F9D7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9290" y="5832942"/>
                    <a:ext cx="1726544" cy="9079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000DF03-0D7A-6491-D25C-064D7E349C7C}"/>
                      </a:ext>
                    </a:extLst>
                  </p:cNvPr>
                  <p:cNvSpPr txBox="1"/>
                  <p:nvPr/>
                </p:nvSpPr>
                <p:spPr>
                  <a:xfrm>
                    <a:off x="2579688" y="4582543"/>
                    <a:ext cx="1726543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5FED359-805B-E0D9-6B8C-44780010EE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9688" y="4582543"/>
                    <a:ext cx="1726543" cy="90794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6F04378-8B57-925E-1CBA-2EAC1580D015}"/>
                      </a:ext>
                    </a:extLst>
                  </p:cNvPr>
                  <p:cNvSpPr txBox="1"/>
                  <p:nvPr/>
                </p:nvSpPr>
                <p:spPr>
                  <a:xfrm>
                    <a:off x="1525933" y="2669711"/>
                    <a:ext cx="1815090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78D0105-BD34-81B9-2639-89E4BEEA30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5933" y="2669711"/>
                    <a:ext cx="1815090" cy="90794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50215B-691F-19E5-7994-FEB2C066AC2C}"/>
                      </a:ext>
                    </a:extLst>
                  </p:cNvPr>
                  <p:cNvSpPr txBox="1"/>
                  <p:nvPr/>
                </p:nvSpPr>
                <p:spPr>
                  <a:xfrm>
                    <a:off x="4220314" y="3563941"/>
                    <a:ext cx="1839991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36C3E33-B98E-A994-B414-4719C6FBF0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0314" y="3563941"/>
                    <a:ext cx="1839991" cy="90794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18E07B9-862D-CDC3-3739-3BF5B6231AC2}"/>
                      </a:ext>
                    </a:extLst>
                  </p:cNvPr>
                  <p:cNvSpPr txBox="1"/>
                  <p:nvPr/>
                </p:nvSpPr>
                <p:spPr>
                  <a:xfrm>
                    <a:off x="49612" y="3470695"/>
                    <a:ext cx="1327644" cy="907941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2286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oMath>
                      </m:oMathPara>
                    </a14:m>
                    <a:endParaRPr lang="en-CA" sz="48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A871756-95F8-1670-A9F6-C13ECBC8B8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12" y="3470695"/>
                    <a:ext cx="1327644" cy="90794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effectLst>
                    <a:softEdge rad="2286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9D3159E-7DA5-EEC6-A1B9-EB069656F5AB}"/>
              </a:ext>
            </a:extLst>
          </p:cNvPr>
          <p:cNvSpPr txBox="1"/>
          <p:nvPr/>
        </p:nvSpPr>
        <p:spPr>
          <a:xfrm>
            <a:off x="6153500" y="40287"/>
            <a:ext cx="2210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GB" sz="3200" dirty="0">
                <a:solidFill>
                  <a:schemeClr val="tx1"/>
                </a:solidFill>
              </a:rPr>
              <a:t>Bloch Sphere</a:t>
            </a:r>
            <a:endParaRPr lang="en-CA" sz="32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9B998A-400F-7263-D20F-6A0C5E6EB30D}"/>
              </a:ext>
            </a:extLst>
          </p:cNvPr>
          <p:cNvSpPr txBox="1"/>
          <p:nvPr/>
        </p:nvSpPr>
        <p:spPr>
          <a:xfrm>
            <a:off x="6151669" y="4940918"/>
            <a:ext cx="1623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GB" sz="4000" dirty="0">
                <a:solidFill>
                  <a:schemeClr val="tx1"/>
                </a:solidFill>
              </a:rPr>
              <a:t>Spinor</a:t>
            </a:r>
            <a:endParaRPr lang="en-CA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8ACB63-F174-AA05-1C41-404EF40F8859}"/>
              </a:ext>
            </a:extLst>
          </p:cNvPr>
          <p:cNvCxnSpPr>
            <a:cxnSpLocks/>
          </p:cNvCxnSpPr>
          <p:nvPr/>
        </p:nvCxnSpPr>
        <p:spPr>
          <a:xfrm flipV="1">
            <a:off x="9029340" y="1154806"/>
            <a:ext cx="1688772" cy="1743621"/>
          </a:xfrm>
          <a:prstGeom prst="straightConnector1">
            <a:avLst/>
          </a:prstGeom>
          <a:ln w="2540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9546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1"/>
    </mc:Choice>
    <mc:Fallback xmlns="">
      <p:transition spd="slow" advTm="14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402B49-F6AA-0117-5ABA-9D041D1CCB7B}"/>
              </a:ext>
            </a:extLst>
          </p:cNvPr>
          <p:cNvGrpSpPr/>
          <p:nvPr/>
        </p:nvGrpSpPr>
        <p:grpSpPr>
          <a:xfrm>
            <a:off x="1895803" y="103432"/>
            <a:ext cx="4047797" cy="6685046"/>
            <a:chOff x="1362403" y="160582"/>
            <a:chExt cx="4257347" cy="6685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37CC2C5-E90F-A59F-6E59-2D8DE9347419}"/>
                    </a:ext>
                  </a:extLst>
                </p:cNvPr>
                <p:cNvSpPr txBox="1"/>
                <p:nvPr/>
              </p:nvSpPr>
              <p:spPr>
                <a:xfrm>
                  <a:off x="2991749" y="160582"/>
                  <a:ext cx="2538142" cy="11197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 smtClean="0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37CC2C5-E90F-A59F-6E59-2D8DE9347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749" y="160582"/>
                  <a:ext cx="2538142" cy="11197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7990BEC-E573-D231-6B20-5601914469F9}"/>
                    </a:ext>
                  </a:extLst>
                </p:cNvPr>
                <p:cNvSpPr txBox="1"/>
                <p:nvPr/>
              </p:nvSpPr>
              <p:spPr>
                <a:xfrm>
                  <a:off x="2176576" y="1260302"/>
                  <a:ext cx="3266475" cy="11197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7990BEC-E573-D231-6B20-560191446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576" y="1260302"/>
                  <a:ext cx="3266475" cy="1119730"/>
                </a:xfrm>
                <a:prstGeom prst="rect">
                  <a:avLst/>
                </a:prstGeom>
                <a:blipFill>
                  <a:blip r:embed="rId4"/>
                  <a:stretch>
                    <a:fillRect r="-3536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34D3F82-EDD0-85B9-A539-2D49D64AFB57}"/>
                    </a:ext>
                  </a:extLst>
                </p:cNvPr>
                <p:cNvSpPr txBox="1"/>
                <p:nvPr/>
              </p:nvSpPr>
              <p:spPr>
                <a:xfrm>
                  <a:off x="1597765" y="2401329"/>
                  <a:ext cx="4021985" cy="1119730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000" i="1">
                                            <a:solidFill>
                                              <a:srgbClr val="FF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GB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34D3F82-EDD0-85B9-A539-2D49D64AF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765" y="2401329"/>
                  <a:ext cx="4021985" cy="11197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8E314A-9725-E2ED-D8F7-F2AA250163F8}"/>
                    </a:ext>
                  </a:extLst>
                </p:cNvPr>
                <p:cNvSpPr txBox="1"/>
                <p:nvPr/>
              </p:nvSpPr>
              <p:spPr>
                <a:xfrm>
                  <a:off x="1362403" y="3483020"/>
                  <a:ext cx="4021987" cy="118750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8E314A-9725-E2ED-D8F7-F2AA25016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403" y="3483020"/>
                  <a:ext cx="4021987" cy="1187505"/>
                </a:xfrm>
                <a:prstGeom prst="rect">
                  <a:avLst/>
                </a:prstGeom>
                <a:blipFill>
                  <a:blip r:embed="rId6"/>
                  <a:stretch>
                    <a:fillRect r="-462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744F28-8095-8B5B-5F51-910C0B1A73F2}"/>
                    </a:ext>
                  </a:extLst>
                </p:cNvPr>
                <p:cNvSpPr txBox="1"/>
                <p:nvPr/>
              </p:nvSpPr>
              <p:spPr>
                <a:xfrm>
                  <a:off x="1380163" y="4600087"/>
                  <a:ext cx="4000215" cy="118750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GB" sz="3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3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00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A" sz="30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fName>
                                  <m:e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744F28-8095-8B5B-5F51-910C0B1A7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0163" y="4600087"/>
                  <a:ext cx="4000215" cy="1187505"/>
                </a:xfrm>
                <a:prstGeom prst="rect">
                  <a:avLst/>
                </a:prstGeom>
                <a:blipFill>
                  <a:blip r:embed="rId7"/>
                  <a:stretch>
                    <a:fillRect r="-4487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31BBA99-F40B-DCBA-8C28-8A895818139E}"/>
                    </a:ext>
                  </a:extLst>
                </p:cNvPr>
                <p:cNvSpPr txBox="1"/>
                <p:nvPr/>
              </p:nvSpPr>
              <p:spPr>
                <a:xfrm>
                  <a:off x="2920557" y="5683643"/>
                  <a:ext cx="2522494" cy="116198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z="3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30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num>
                                      <m:den>
                                        <m:r>
                                          <a:rPr lang="en-GB" sz="30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GB" sz="3000" i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31BBA99-F40B-DCBA-8C28-8A8958181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0557" y="5683643"/>
                  <a:ext cx="2522494" cy="1161985"/>
                </a:xfrm>
                <a:prstGeom prst="rect">
                  <a:avLst/>
                </a:prstGeom>
                <a:blipFill>
                  <a:blip r:embed="rId8"/>
                  <a:stretch>
                    <a:fillRect r="-254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/>
              <p:nvPr/>
            </p:nvSpPr>
            <p:spPr>
              <a:xfrm>
                <a:off x="-22940" y="-58749"/>
                <a:ext cx="308999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double cover of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40" y="-58749"/>
                <a:ext cx="3089990" cy="1938992"/>
              </a:xfrm>
              <a:prstGeom prst="rect">
                <a:avLst/>
              </a:prstGeom>
              <a:blipFill>
                <a:blip r:embed="rId9"/>
                <a:stretch>
                  <a:fillRect l="-6903" r="-3550" b="-125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2122A15-81B5-8F3F-11A6-FF0C37C9D7F8}"/>
              </a:ext>
            </a:extLst>
          </p:cNvPr>
          <p:cNvGrpSpPr/>
          <p:nvPr/>
        </p:nvGrpSpPr>
        <p:grpSpPr>
          <a:xfrm>
            <a:off x="5973897" y="216923"/>
            <a:ext cx="4262307" cy="3246986"/>
            <a:chOff x="5973899" y="216923"/>
            <a:chExt cx="1847578" cy="32469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076A7B-62D5-E1B0-7A7E-B9B5AB680C70}"/>
                </a:ext>
              </a:extLst>
            </p:cNvPr>
            <p:cNvSpPr txBox="1"/>
            <p:nvPr/>
          </p:nvSpPr>
          <p:spPr>
            <a:xfrm>
              <a:off x="6461630" y="1223162"/>
              <a:ext cx="13598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GB" sz="6000" dirty="0">
                  <a:solidFill>
                    <a:schemeClr val="tx1"/>
                  </a:solidFill>
                </a:rPr>
                <a:t>Rotations</a:t>
              </a:r>
              <a:endParaRPr lang="en-CA" sz="6000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9EBCCEF7-EA87-3A54-23C0-1A21FE3EC17E}"/>
                </a:ext>
              </a:extLst>
            </p:cNvPr>
            <p:cNvSpPr/>
            <p:nvPr/>
          </p:nvSpPr>
          <p:spPr>
            <a:xfrm>
              <a:off x="5973899" y="216923"/>
              <a:ext cx="442504" cy="3246986"/>
            </a:xfrm>
            <a:prstGeom prst="rightBrace">
              <a:avLst>
                <a:gd name="adj1" fmla="val 8333"/>
                <a:gd name="adj2" fmla="val 4921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60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AFF8AB-E32B-D689-F44A-14671FC372DE}"/>
              </a:ext>
            </a:extLst>
          </p:cNvPr>
          <p:cNvGrpSpPr/>
          <p:nvPr/>
        </p:nvGrpSpPr>
        <p:grpSpPr>
          <a:xfrm>
            <a:off x="5973897" y="3541492"/>
            <a:ext cx="3517901" cy="3246986"/>
            <a:chOff x="5973899" y="3541492"/>
            <a:chExt cx="1524901" cy="32469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5FE7B4-C723-F9A7-3024-07748FA6C834}"/>
                </a:ext>
              </a:extLst>
            </p:cNvPr>
            <p:cNvSpPr txBox="1"/>
            <p:nvPr/>
          </p:nvSpPr>
          <p:spPr>
            <a:xfrm>
              <a:off x="6496960" y="4714779"/>
              <a:ext cx="10018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GB" sz="6000" dirty="0">
                  <a:solidFill>
                    <a:schemeClr val="tx1"/>
                  </a:solidFill>
                </a:rPr>
                <a:t>Boosts</a:t>
              </a:r>
              <a:endParaRPr lang="en-CA" sz="6000" dirty="0">
                <a:solidFill>
                  <a:schemeClr val="tx1"/>
                </a:solidFill>
              </a:endParaRP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54AC9A4-4DFF-8D62-4AA4-5CD8F0F80A7F}"/>
                </a:ext>
              </a:extLst>
            </p:cNvPr>
            <p:cNvSpPr/>
            <p:nvPr/>
          </p:nvSpPr>
          <p:spPr>
            <a:xfrm>
              <a:off x="5973899" y="3541492"/>
              <a:ext cx="442504" cy="3246986"/>
            </a:xfrm>
            <a:prstGeom prst="rightBrace">
              <a:avLst>
                <a:gd name="adj1" fmla="val 8333"/>
                <a:gd name="adj2" fmla="val 52346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60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48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83">
        <p:fade/>
      </p:transition>
    </mc:Choice>
    <mc:Fallback xmlns="">
      <p:transition spd="med" advTm="7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1BBA99-F40B-DCBA-8C28-8A895818139E}"/>
                  </a:ext>
                </a:extLst>
              </p:cNvPr>
              <p:cNvSpPr txBox="1"/>
              <p:nvPr/>
            </p:nvSpPr>
            <p:spPr>
              <a:xfrm>
                <a:off x="-42050" y="2024011"/>
                <a:ext cx="5090092" cy="223176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6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1BBA99-F40B-DCBA-8C28-8A8958181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50" y="2024011"/>
                <a:ext cx="5090092" cy="22317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/>
              <p:nvPr/>
            </p:nvSpPr>
            <p:spPr>
              <a:xfrm>
                <a:off x="314472" y="137670"/>
                <a:ext cx="432947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double cover of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2" y="137670"/>
                <a:ext cx="4329470" cy="1323439"/>
              </a:xfrm>
              <a:prstGeom prst="rect">
                <a:avLst/>
              </a:prstGeom>
              <a:blipFill>
                <a:blip r:embed="rId4"/>
                <a:stretch>
                  <a:fillRect l="-5070" t="-8295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0E8CC-19F5-D844-9739-587F7B4B8C6F}"/>
              </a:ext>
            </a:extLst>
          </p:cNvPr>
          <p:cNvGrpSpPr/>
          <p:nvPr/>
        </p:nvGrpSpPr>
        <p:grpSpPr>
          <a:xfrm>
            <a:off x="5714380" y="547702"/>
            <a:ext cx="5775668" cy="5775669"/>
            <a:chOff x="355275" y="631209"/>
            <a:chExt cx="5595582" cy="55955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AC1808-F1C8-BD47-FE9C-750F896ACDC9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F3FC8C-3609-F312-6E6D-2CDCA3A00752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F0DB7-068F-1E0B-ADF9-EC52FB4CCA6B}"/>
                  </a:ext>
                </a:extLst>
              </p:cNvPr>
              <p:cNvSpPr txBox="1"/>
              <p:nvPr/>
            </p:nvSpPr>
            <p:spPr>
              <a:xfrm>
                <a:off x="7641573" y="5775435"/>
                <a:ext cx="2171119" cy="113684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F0DB7-068F-1E0B-ADF9-EC52FB4C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573" y="5775435"/>
                <a:ext cx="2171119" cy="1136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08BAAE-BE6C-53F7-A3F1-9120DEC6CC1C}"/>
                  </a:ext>
                </a:extLst>
              </p:cNvPr>
              <p:cNvSpPr txBox="1"/>
              <p:nvPr/>
            </p:nvSpPr>
            <p:spPr>
              <a:xfrm>
                <a:off x="144091" y="4443089"/>
                <a:ext cx="4609726" cy="193899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6000" dirty="0">
                    <a:ea typeface="Cambria Math" panose="02040503050406030204" pitchFamily="18" charset="0"/>
                  </a:rPr>
                  <a:t>Boost in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6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6000" dirty="0">
                    <a:ea typeface="Cambria Math" panose="02040503050406030204" pitchFamily="18" charset="0"/>
                  </a:rPr>
                  <a:t>direction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08BAAE-BE6C-53F7-A3F1-9120DEC6C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" y="4443089"/>
                <a:ext cx="4609726" cy="1938992"/>
              </a:xfrm>
              <a:prstGeom prst="rect">
                <a:avLst/>
              </a:prstGeom>
              <a:blipFill>
                <a:blip r:embed="rId6"/>
                <a:stretch>
                  <a:fillRect t="-9748" b="-20440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EFD3F1-6D1E-C5BD-8456-A6F230F68C65}"/>
              </a:ext>
            </a:extLst>
          </p:cNvPr>
          <p:cNvCxnSpPr>
            <a:cxnSpLocks/>
          </p:cNvCxnSpPr>
          <p:nvPr/>
        </p:nvCxnSpPr>
        <p:spPr>
          <a:xfrm flipV="1">
            <a:off x="4949719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A817DC-A6E4-C349-1621-633CF8FB8332}"/>
              </a:ext>
            </a:extLst>
          </p:cNvPr>
          <p:cNvGrpSpPr/>
          <p:nvPr/>
        </p:nvGrpSpPr>
        <p:grpSpPr>
          <a:xfrm>
            <a:off x="5690423" y="2269404"/>
            <a:ext cx="5799626" cy="2357550"/>
            <a:chOff x="5764991" y="1225545"/>
            <a:chExt cx="5207809" cy="2116975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3AD3EE1-529D-207C-A01A-7AA1B8466195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88D3C78B-E480-0000-E552-57A9AE474972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245823"/>
                <a:gd name="adj2" fmla="val 16242400"/>
              </a:avLst>
            </a:prstGeom>
            <a:solidFill>
              <a:srgbClr val="00B050">
                <a:alpha val="20000"/>
              </a:srgbClr>
            </a:solidFill>
            <a:ln w="762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2FA16A-AB10-A8B9-42D9-3B1F9A8779DC}"/>
              </a:ext>
            </a:extLst>
          </p:cNvPr>
          <p:cNvGrpSpPr/>
          <p:nvPr/>
        </p:nvGrpSpPr>
        <p:grpSpPr>
          <a:xfrm>
            <a:off x="5978217" y="3472336"/>
            <a:ext cx="5224038" cy="2123574"/>
            <a:chOff x="5764991" y="1225545"/>
            <a:chExt cx="5207809" cy="2116975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0EBE0F80-FA59-02E9-285B-1274AE766ED2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6D49F7D-4C87-2F6A-B724-4F8F77D207CA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253795"/>
                <a:gd name="adj2" fmla="val 16250336"/>
              </a:avLst>
            </a:prstGeom>
            <a:solidFill>
              <a:srgbClr val="0070C0">
                <a:alpha val="20000"/>
              </a:srgbClr>
            </a:solidFill>
            <a:ln w="762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9FD5E1-3779-9320-334F-091CF60F8876}"/>
              </a:ext>
            </a:extLst>
          </p:cNvPr>
          <p:cNvGrpSpPr/>
          <p:nvPr/>
        </p:nvGrpSpPr>
        <p:grpSpPr>
          <a:xfrm>
            <a:off x="6540809" y="4498163"/>
            <a:ext cx="4021152" cy="1634600"/>
            <a:chOff x="5764991" y="1225545"/>
            <a:chExt cx="5207809" cy="2116975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26F0AB51-5F88-C49F-78F3-4B53A1F22EEA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6E67321B-0386-EA1D-75F7-21A5E96845B3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292954"/>
                <a:gd name="adj2" fmla="val 16286076"/>
              </a:avLst>
            </a:prstGeom>
            <a:solidFill>
              <a:srgbClr val="7030A0">
                <a:alpha val="20000"/>
              </a:srgbClr>
            </a:solidFill>
            <a:ln w="762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3DA4B86-0274-06E0-8BF5-87CD0B9F58D4}"/>
              </a:ext>
            </a:extLst>
          </p:cNvPr>
          <p:cNvGrpSpPr/>
          <p:nvPr/>
        </p:nvGrpSpPr>
        <p:grpSpPr>
          <a:xfrm>
            <a:off x="5986331" y="1225545"/>
            <a:ext cx="5207809" cy="2116975"/>
            <a:chOff x="5764991" y="1225545"/>
            <a:chExt cx="5207809" cy="2116975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410C8A04-F620-EDB1-52E7-1E20E94FC6E9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5B5B96B5-2BC3-6D0D-FA87-FB8B78F64EA0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384239"/>
                <a:gd name="adj2" fmla="val 16376541"/>
              </a:avLst>
            </a:prstGeom>
            <a:solidFill>
              <a:srgbClr val="FF6600">
                <a:alpha val="20000"/>
              </a:srgbClr>
            </a:solidFill>
            <a:ln w="76200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AC81946-0608-5081-623F-82929AF0EA7F}"/>
              </a:ext>
            </a:extLst>
          </p:cNvPr>
          <p:cNvGrpSpPr/>
          <p:nvPr/>
        </p:nvGrpSpPr>
        <p:grpSpPr>
          <a:xfrm>
            <a:off x="6639577" y="750925"/>
            <a:ext cx="3903334" cy="1586706"/>
            <a:chOff x="5764991" y="1225545"/>
            <a:chExt cx="5207809" cy="2116975"/>
          </a:xfrm>
        </p:grpSpPr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586A2AE4-8F36-6CF2-5947-5DFEAB1553F1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3544EF8B-FB5E-FFD1-0281-E9223DA3C39A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260751"/>
                <a:gd name="adj2" fmla="val 16257327"/>
              </a:avLst>
            </a:prstGeom>
            <a:solidFill>
              <a:srgbClr val="FF0000">
                <a:alpha val="20000"/>
              </a:srgbClr>
            </a:solidFill>
            <a:ln w="762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783C8A-DC5B-E0E1-6B26-4E6B83C475E9}"/>
                  </a:ext>
                </a:extLst>
              </p:cNvPr>
              <p:cNvSpPr txBox="1"/>
              <p:nvPr/>
            </p:nvSpPr>
            <p:spPr>
              <a:xfrm>
                <a:off x="7641573" y="140034"/>
                <a:ext cx="2129467" cy="113684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783C8A-DC5B-E0E1-6B26-4E6B83C47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573" y="140034"/>
                <a:ext cx="2129467" cy="1136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E63B5B03-55E3-A487-8DCF-23ED7C50CF58}"/>
              </a:ext>
            </a:extLst>
          </p:cNvPr>
          <p:cNvSpPr/>
          <p:nvPr/>
        </p:nvSpPr>
        <p:spPr>
          <a:xfrm>
            <a:off x="5101765" y="-49564"/>
            <a:ext cx="6997104" cy="6944056"/>
          </a:xfrm>
          <a:prstGeom prst="arc">
            <a:avLst>
              <a:gd name="adj1" fmla="val 18219666"/>
              <a:gd name="adj2" fmla="val 20704804"/>
            </a:avLst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A0D6A821-88C3-BF82-3A24-54337BC92FCD}"/>
              </a:ext>
            </a:extLst>
          </p:cNvPr>
          <p:cNvSpPr/>
          <p:nvPr/>
        </p:nvSpPr>
        <p:spPr>
          <a:xfrm flipH="1">
            <a:off x="5052833" y="-47956"/>
            <a:ext cx="6997104" cy="6944056"/>
          </a:xfrm>
          <a:prstGeom prst="arc">
            <a:avLst>
              <a:gd name="adj1" fmla="val 18219666"/>
              <a:gd name="adj2" fmla="val 20704804"/>
            </a:avLst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25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38">
        <p:fade/>
      </p:transition>
    </mc:Choice>
    <mc:Fallback xmlns="">
      <p:transition spd="med" advTm="117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2" grpId="0" animBg="1"/>
      <p:bldP spid="74" grpId="0" animBg="1"/>
      <p:bldP spid="7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1BBA99-F40B-DCBA-8C28-8A895818139E}"/>
                  </a:ext>
                </a:extLst>
              </p:cNvPr>
              <p:cNvSpPr txBox="1"/>
              <p:nvPr/>
            </p:nvSpPr>
            <p:spPr>
              <a:xfrm>
                <a:off x="-42050" y="2024011"/>
                <a:ext cx="5090092" cy="223176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6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1BBA99-F40B-DCBA-8C28-8A8958181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50" y="2024011"/>
                <a:ext cx="5090092" cy="22317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/>
              <p:nvPr/>
            </p:nvSpPr>
            <p:spPr>
              <a:xfrm>
                <a:off x="314472" y="137670"/>
                <a:ext cx="432947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double cover of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2" y="137670"/>
                <a:ext cx="4329470" cy="1323439"/>
              </a:xfrm>
              <a:prstGeom prst="rect">
                <a:avLst/>
              </a:prstGeom>
              <a:blipFill>
                <a:blip r:embed="rId3"/>
                <a:stretch>
                  <a:fillRect l="-5070" t="-8295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0E8CC-19F5-D844-9739-587F7B4B8C6F}"/>
              </a:ext>
            </a:extLst>
          </p:cNvPr>
          <p:cNvGrpSpPr/>
          <p:nvPr/>
        </p:nvGrpSpPr>
        <p:grpSpPr>
          <a:xfrm>
            <a:off x="5721640" y="547702"/>
            <a:ext cx="5775668" cy="5775669"/>
            <a:chOff x="355275" y="631209"/>
            <a:chExt cx="5595582" cy="55955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AC1808-F1C8-BD47-FE9C-750F896ACDC9}"/>
                </a:ext>
              </a:extLst>
            </p:cNvPr>
            <p:cNvSpPr/>
            <p:nvPr/>
          </p:nvSpPr>
          <p:spPr>
            <a:xfrm>
              <a:off x="355275" y="631209"/>
              <a:ext cx="5595582" cy="559558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2F3FC8C-3609-F312-6E6D-2CDCA3A00752}"/>
                </a:ext>
              </a:extLst>
            </p:cNvPr>
            <p:cNvSpPr/>
            <p:nvPr/>
          </p:nvSpPr>
          <p:spPr>
            <a:xfrm>
              <a:off x="355275" y="2307280"/>
              <a:ext cx="5595582" cy="226756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9589AD-989A-FC45-7FAA-C239A0AEFC32}"/>
                  </a:ext>
                </a:extLst>
              </p:cNvPr>
              <p:cNvSpPr txBox="1"/>
              <p:nvPr/>
            </p:nvSpPr>
            <p:spPr>
              <a:xfrm>
                <a:off x="7648833" y="140034"/>
                <a:ext cx="2129467" cy="113684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9589AD-989A-FC45-7FAA-C239A0AEF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833" y="140034"/>
                <a:ext cx="2129467" cy="1136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F0DB7-068F-1E0B-ADF9-EC52FB4CCA6B}"/>
                  </a:ext>
                </a:extLst>
              </p:cNvPr>
              <p:cNvSpPr txBox="1"/>
              <p:nvPr/>
            </p:nvSpPr>
            <p:spPr>
              <a:xfrm>
                <a:off x="7648833" y="5775435"/>
                <a:ext cx="2171119" cy="113684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F0DB7-068F-1E0B-ADF9-EC52FB4C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833" y="5775435"/>
                <a:ext cx="2171119" cy="1136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08BAAE-BE6C-53F7-A3F1-9120DEC6CC1C}"/>
                  </a:ext>
                </a:extLst>
              </p:cNvPr>
              <p:cNvSpPr txBox="1"/>
              <p:nvPr/>
            </p:nvSpPr>
            <p:spPr>
              <a:xfrm>
                <a:off x="144091" y="4443089"/>
                <a:ext cx="4609726" cy="193899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6000" dirty="0">
                    <a:ea typeface="Cambria Math" panose="02040503050406030204" pitchFamily="18" charset="0"/>
                  </a:rPr>
                  <a:t>Boost in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6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6000" dirty="0">
                    <a:ea typeface="Cambria Math" panose="02040503050406030204" pitchFamily="18" charset="0"/>
                  </a:rPr>
                  <a:t>direction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08BAAE-BE6C-53F7-A3F1-9120DEC6C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" y="4443089"/>
                <a:ext cx="4609726" cy="1938992"/>
              </a:xfrm>
              <a:prstGeom prst="rect">
                <a:avLst/>
              </a:prstGeom>
              <a:blipFill>
                <a:blip r:embed="rId6"/>
                <a:stretch>
                  <a:fillRect t="-9748" b="-20440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EFD3F1-6D1E-C5BD-8456-A6F230F68C65}"/>
              </a:ext>
            </a:extLst>
          </p:cNvPr>
          <p:cNvCxnSpPr>
            <a:cxnSpLocks/>
          </p:cNvCxnSpPr>
          <p:nvPr/>
        </p:nvCxnSpPr>
        <p:spPr>
          <a:xfrm flipV="1">
            <a:off x="4949719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A817DC-A6E4-C349-1621-633CF8FB8332}"/>
              </a:ext>
            </a:extLst>
          </p:cNvPr>
          <p:cNvGrpSpPr/>
          <p:nvPr/>
        </p:nvGrpSpPr>
        <p:grpSpPr>
          <a:xfrm>
            <a:off x="5958312" y="3478367"/>
            <a:ext cx="5285080" cy="2148386"/>
            <a:chOff x="5764991" y="1225545"/>
            <a:chExt cx="5207809" cy="2116975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3AD3EE1-529D-207C-A01A-7AA1B8466195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88D3C78B-E480-0000-E552-57A9AE474972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245823"/>
                <a:gd name="adj2" fmla="val 16242400"/>
              </a:avLst>
            </a:prstGeom>
            <a:solidFill>
              <a:srgbClr val="00B050">
                <a:alpha val="20000"/>
              </a:srgbClr>
            </a:solidFill>
            <a:ln w="762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2FA16A-AB10-A8B9-42D9-3B1F9A8779DC}"/>
              </a:ext>
            </a:extLst>
          </p:cNvPr>
          <p:cNvGrpSpPr/>
          <p:nvPr/>
        </p:nvGrpSpPr>
        <p:grpSpPr>
          <a:xfrm>
            <a:off x="6270896" y="4060624"/>
            <a:ext cx="4644754" cy="1888094"/>
            <a:chOff x="5764991" y="1225545"/>
            <a:chExt cx="5207809" cy="2116975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0EBE0F80-FA59-02E9-285B-1274AE766ED2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6D49F7D-4C87-2F6A-B724-4F8F77D207CA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253795"/>
                <a:gd name="adj2" fmla="val 16250336"/>
              </a:avLst>
            </a:prstGeom>
            <a:solidFill>
              <a:srgbClr val="0070C0">
                <a:alpha val="20000"/>
              </a:srgbClr>
            </a:solidFill>
            <a:ln w="762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9FD5E1-3779-9320-334F-091CF60F8876}"/>
              </a:ext>
            </a:extLst>
          </p:cNvPr>
          <p:cNvGrpSpPr/>
          <p:nvPr/>
        </p:nvGrpSpPr>
        <p:grpSpPr>
          <a:xfrm>
            <a:off x="7841440" y="5722690"/>
            <a:ext cx="1512110" cy="614674"/>
            <a:chOff x="5764991" y="1225545"/>
            <a:chExt cx="5207809" cy="2116975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26F0AB51-5F88-C49F-78F3-4B53A1F22EEA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6E67321B-0386-EA1D-75F7-21A5E96845B3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292954"/>
                <a:gd name="adj2" fmla="val 16286076"/>
              </a:avLst>
            </a:prstGeom>
            <a:solidFill>
              <a:srgbClr val="7030A0">
                <a:alpha val="20000"/>
              </a:srgbClr>
            </a:solidFill>
            <a:ln w="762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3DA4B86-0274-06E0-8BF5-87CD0B9F58D4}"/>
              </a:ext>
            </a:extLst>
          </p:cNvPr>
          <p:cNvGrpSpPr/>
          <p:nvPr/>
        </p:nvGrpSpPr>
        <p:grpSpPr>
          <a:xfrm>
            <a:off x="5721640" y="2651187"/>
            <a:ext cx="5784852" cy="2351544"/>
            <a:chOff x="5764991" y="1225545"/>
            <a:chExt cx="5207809" cy="2116975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410C8A04-F620-EDB1-52E7-1E20E94FC6E9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5B5B96B5-2BC3-6D0D-FA87-FB8B78F64EA0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384239"/>
                <a:gd name="adj2" fmla="val 16376541"/>
              </a:avLst>
            </a:prstGeom>
            <a:solidFill>
              <a:srgbClr val="FF6600">
                <a:alpha val="20000"/>
              </a:srgbClr>
            </a:solidFill>
            <a:ln w="76200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AC81946-0608-5081-623F-82929AF0EA7F}"/>
              </a:ext>
            </a:extLst>
          </p:cNvPr>
          <p:cNvGrpSpPr/>
          <p:nvPr/>
        </p:nvGrpSpPr>
        <p:grpSpPr>
          <a:xfrm>
            <a:off x="5721640" y="1980338"/>
            <a:ext cx="5775666" cy="2347810"/>
            <a:chOff x="5764991" y="1225545"/>
            <a:chExt cx="5207809" cy="2116975"/>
          </a:xfrm>
        </p:grpSpPr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586A2AE4-8F36-6CF2-5947-5DFEAB1553F1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3544EF8B-FB5E-FFD1-0281-E9223DA3C39A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260751"/>
                <a:gd name="adj2" fmla="val 16257327"/>
              </a:avLst>
            </a:prstGeom>
            <a:solidFill>
              <a:srgbClr val="FF0000">
                <a:alpha val="20000"/>
              </a:srgbClr>
            </a:solidFill>
            <a:ln w="762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42465A48-EFCE-363E-B4EB-0FED6DFD08C9}"/>
              </a:ext>
            </a:extLst>
          </p:cNvPr>
          <p:cNvSpPr/>
          <p:nvPr/>
        </p:nvSpPr>
        <p:spPr>
          <a:xfrm>
            <a:off x="5101765" y="-49564"/>
            <a:ext cx="6997104" cy="6944056"/>
          </a:xfrm>
          <a:prstGeom prst="arc">
            <a:avLst>
              <a:gd name="adj1" fmla="val 18219666"/>
              <a:gd name="adj2" fmla="val 20704804"/>
            </a:avLst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C8565E-AEDF-FA20-E4FE-A5F994C3E99A}"/>
              </a:ext>
            </a:extLst>
          </p:cNvPr>
          <p:cNvSpPr/>
          <p:nvPr/>
        </p:nvSpPr>
        <p:spPr>
          <a:xfrm flipH="1">
            <a:off x="5052833" y="-47956"/>
            <a:ext cx="6997104" cy="6944056"/>
          </a:xfrm>
          <a:prstGeom prst="arc">
            <a:avLst>
              <a:gd name="adj1" fmla="val 18219666"/>
              <a:gd name="adj2" fmla="val 20704804"/>
            </a:avLst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56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113">
        <p159:morph option="byObject"/>
      </p:transition>
    </mc:Choice>
    <mc:Fallback xmlns="">
      <p:transition spd="slow" advTm="3113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23373C9-D191-BC9F-3460-1EC71E492680}"/>
              </a:ext>
            </a:extLst>
          </p:cNvPr>
          <p:cNvGrpSpPr/>
          <p:nvPr/>
        </p:nvGrpSpPr>
        <p:grpSpPr>
          <a:xfrm>
            <a:off x="567155" y="270163"/>
            <a:ext cx="11627555" cy="6042321"/>
            <a:chOff x="567155" y="270163"/>
            <a:chExt cx="11627555" cy="604232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86BF137-4D4D-D56E-1B23-B197F915D8E9}"/>
                </a:ext>
              </a:extLst>
            </p:cNvPr>
            <p:cNvGrpSpPr/>
            <p:nvPr/>
          </p:nvGrpSpPr>
          <p:grpSpPr>
            <a:xfrm>
              <a:off x="4181895" y="1704879"/>
              <a:ext cx="2894451" cy="3057494"/>
              <a:chOff x="4181895" y="1689113"/>
              <a:chExt cx="2894451" cy="3057494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7" name="3D Model 6">
                    <a:extLst>
                      <a:ext uri="{FF2B5EF4-FFF2-40B4-BE49-F238E27FC236}">
                        <a16:creationId xmlns:a16="http://schemas.microsoft.com/office/drawing/2014/main" id="{D8903726-B695-F775-8494-37586531121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181895" y="1689113"/>
                  <a:ext cx="2894451" cy="3057494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894451" cy="3057494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787090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9999997" d="1000000"/>
                        <am3d:preTrans dx="24942584" dy="1044079" dz="-72004385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0017584" ay="-3618176" az="-10117464"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3786830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7" name="3D Model 6">
                    <a:extLst>
                      <a:ext uri="{FF2B5EF4-FFF2-40B4-BE49-F238E27FC236}">
                        <a16:creationId xmlns:a16="http://schemas.microsoft.com/office/drawing/2014/main" id="{D8903726-B695-F775-8494-375865311217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81895" y="1704879"/>
                    <a:ext cx="2894451" cy="3057494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79EAE-0CB3-3817-EAD0-BE9D7767100F}"/>
                  </a:ext>
                </a:extLst>
              </p:cNvPr>
              <p:cNvSpPr txBox="1"/>
              <p:nvPr/>
            </p:nvSpPr>
            <p:spPr>
              <a:xfrm>
                <a:off x="5114583" y="2051327"/>
                <a:ext cx="4203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6A43E8-268C-3F2E-E1DD-EA4160FF303B}"/>
                  </a:ext>
                </a:extLst>
              </p:cNvPr>
              <p:cNvSpPr txBox="1"/>
              <p:nvPr/>
            </p:nvSpPr>
            <p:spPr>
              <a:xfrm>
                <a:off x="5114583" y="3636355"/>
                <a:ext cx="5164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000" dirty="0"/>
                  <a:t>N</a:t>
                </a: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35A15C-F069-14EA-A7FD-325C727C1A59}"/>
                </a:ext>
              </a:extLst>
            </p:cNvPr>
            <p:cNvSpPr/>
            <p:nvPr/>
          </p:nvSpPr>
          <p:spPr>
            <a:xfrm>
              <a:off x="6096001" y="2280753"/>
              <a:ext cx="4704204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2958AD-EAA1-A247-F8DC-C5B4236F1C78}"/>
                </a:ext>
              </a:extLst>
            </p:cNvPr>
            <p:cNvSpPr/>
            <p:nvPr/>
          </p:nvSpPr>
          <p:spPr>
            <a:xfrm flipV="1">
              <a:off x="6096001" y="3396226"/>
              <a:ext cx="4704204" cy="1107996"/>
            </a:xfrm>
            <a:custGeom>
              <a:avLst/>
              <a:gdLst>
                <a:gd name="connsiteX0" fmla="*/ 0 w 6743700"/>
                <a:gd name="connsiteY0" fmla="*/ 876300 h 876300"/>
                <a:gd name="connsiteX1" fmla="*/ 1847850 w 6743700"/>
                <a:gd name="connsiteY1" fmla="*/ 838200 h 876300"/>
                <a:gd name="connsiteX2" fmla="*/ 3676650 w 6743700"/>
                <a:gd name="connsiteY2" fmla="*/ 704850 h 876300"/>
                <a:gd name="connsiteX3" fmla="*/ 5353050 w 6743700"/>
                <a:gd name="connsiteY3" fmla="*/ 457200 h 876300"/>
                <a:gd name="connsiteX4" fmla="*/ 6381750 w 6743700"/>
                <a:gd name="connsiteY4" fmla="*/ 152400 h 876300"/>
                <a:gd name="connsiteX5" fmla="*/ 6743700 w 6743700"/>
                <a:gd name="connsiteY5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700" h="876300">
                  <a:moveTo>
                    <a:pt x="0" y="876300"/>
                  </a:moveTo>
                  <a:cubicBezTo>
                    <a:pt x="617537" y="871537"/>
                    <a:pt x="1235075" y="866775"/>
                    <a:pt x="1847850" y="838200"/>
                  </a:cubicBezTo>
                  <a:cubicBezTo>
                    <a:pt x="2460625" y="809625"/>
                    <a:pt x="3092450" y="768350"/>
                    <a:pt x="3676650" y="704850"/>
                  </a:cubicBezTo>
                  <a:cubicBezTo>
                    <a:pt x="4260850" y="641350"/>
                    <a:pt x="4902200" y="549275"/>
                    <a:pt x="5353050" y="457200"/>
                  </a:cubicBezTo>
                  <a:cubicBezTo>
                    <a:pt x="5803900" y="365125"/>
                    <a:pt x="6149975" y="228600"/>
                    <a:pt x="6381750" y="152400"/>
                  </a:cubicBezTo>
                  <a:cubicBezTo>
                    <a:pt x="6613525" y="76200"/>
                    <a:pt x="6678612" y="38100"/>
                    <a:pt x="6743700" y="0"/>
                  </a:cubicBezTo>
                </a:path>
              </a:pathLst>
            </a:custGeom>
            <a:noFill/>
            <a:ln w="76200">
              <a:solidFill>
                <a:srgbClr val="00B0F0"/>
              </a:solidFill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D0ADE7-C288-9908-D464-38B27FDA9C1A}"/>
                </a:ext>
              </a:extLst>
            </p:cNvPr>
            <p:cNvGrpSpPr/>
            <p:nvPr/>
          </p:nvGrpSpPr>
          <p:grpSpPr>
            <a:xfrm>
              <a:off x="567155" y="3388749"/>
              <a:ext cx="5674894" cy="2151"/>
              <a:chOff x="567155" y="3388749"/>
              <a:chExt cx="5674894" cy="2151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14E4DE4-1988-27DF-737C-99EC74E235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155" y="3390900"/>
                <a:ext cx="5446294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06CD643-6AF5-68A0-C489-F20D50079ED4}"/>
                  </a:ext>
                </a:extLst>
              </p:cNvPr>
              <p:cNvCxnSpPr/>
              <p:nvPr/>
            </p:nvCxnSpPr>
            <p:spPr>
              <a:xfrm>
                <a:off x="5911849" y="3388749"/>
                <a:ext cx="330200" cy="0"/>
              </a:xfrm>
              <a:prstGeom prst="line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B86BCCA-2958-1B15-7B1B-FEFFAB31FB40}"/>
                </a:ext>
              </a:extLst>
            </p:cNvPr>
            <p:cNvGrpSpPr/>
            <p:nvPr/>
          </p:nvGrpSpPr>
          <p:grpSpPr>
            <a:xfrm>
              <a:off x="10580028" y="270163"/>
              <a:ext cx="1612381" cy="2492990"/>
              <a:chOff x="10580028" y="270163"/>
              <a:chExt cx="1612381" cy="2492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F744982-A3C5-A0E2-C42C-A125A2D4C499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205" y="1562824"/>
                    <a:ext cx="1215332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oMath>
                      </m:oMathPara>
                    </a14:m>
                    <a:endParaRPr lang="en-CA" sz="72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F744982-A3C5-A0E2-C42C-A125A2D4C4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205" y="1562824"/>
                    <a:ext cx="1215332" cy="12003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728A38-AEC5-0722-0EA6-B1E1572AD01D}"/>
                  </a:ext>
                </a:extLst>
              </p:cNvPr>
              <p:cNvSpPr txBox="1"/>
              <p:nvPr/>
            </p:nvSpPr>
            <p:spPr>
              <a:xfrm>
                <a:off x="10580028" y="270163"/>
                <a:ext cx="161238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“spin      </a:t>
                </a:r>
                <a:r>
                  <a:rPr lang="en-GB" sz="4000" dirty="0" err="1">
                    <a:solidFill>
                      <a:schemeClr val="bg1"/>
                    </a:solidFill>
                  </a:rPr>
                  <a:t>ii</a:t>
                </a:r>
                <a:r>
                  <a:rPr lang="en-GB" sz="4000" dirty="0" err="1"/>
                  <a:t>up</a:t>
                </a:r>
                <a:r>
                  <a:rPr lang="en-GB" sz="4000" dirty="0"/>
                  <a:t>” 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D689CA-5332-712B-F774-2547BC8B4788}"/>
                </a:ext>
              </a:extLst>
            </p:cNvPr>
            <p:cNvGrpSpPr/>
            <p:nvPr/>
          </p:nvGrpSpPr>
          <p:grpSpPr>
            <a:xfrm>
              <a:off x="10621031" y="3881049"/>
              <a:ext cx="1573679" cy="2431435"/>
              <a:chOff x="10621031" y="3881049"/>
              <a:chExt cx="1573679" cy="24314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D025DF7-699D-8844-E21A-BFECB81CF35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00205" y="3881049"/>
                    <a:ext cx="1215332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905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GB" sz="7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oMath>
                      </m:oMathPara>
                    </a14:m>
                    <a:endParaRPr lang="en-CA" sz="7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D025DF7-699D-8844-E21A-BFECB81CF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0205" y="3881049"/>
                    <a:ext cx="1215332" cy="120032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90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410C8D-95C8-5EB3-1A29-3A02255A16FF}"/>
                  </a:ext>
                </a:extLst>
              </p:cNvPr>
              <p:cNvSpPr txBox="1"/>
              <p:nvPr/>
            </p:nvSpPr>
            <p:spPr>
              <a:xfrm>
                <a:off x="10621031" y="4989045"/>
                <a:ext cx="157367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“spin down”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7C13E-7994-0084-B7FA-8F9CA933B7CA}"/>
              </a:ext>
            </a:extLst>
          </p:cNvPr>
          <p:cNvGrpSpPr/>
          <p:nvPr/>
        </p:nvGrpSpPr>
        <p:grpSpPr>
          <a:xfrm>
            <a:off x="176463" y="3594100"/>
            <a:ext cx="2759243" cy="3042981"/>
            <a:chOff x="176463" y="3594100"/>
            <a:chExt cx="2759243" cy="30429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577389-F5EB-7C74-8EC4-ED1B86E4F0CB}"/>
                </a:ext>
              </a:extLst>
            </p:cNvPr>
            <p:cNvSpPr txBox="1"/>
            <p:nvPr/>
          </p:nvSpPr>
          <p:spPr>
            <a:xfrm>
              <a:off x="176463" y="4267201"/>
              <a:ext cx="2759243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beam of neutral particles</a:t>
              </a:r>
              <a:br>
                <a:rPr lang="en-GB" sz="4000" dirty="0"/>
              </a:br>
              <a:r>
                <a:rPr lang="en-GB" sz="2800" dirty="0"/>
                <a:t>(e.g. silver atoms)</a:t>
              </a:r>
              <a:endParaRPr lang="en-GB" sz="40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A3D20-1F7C-FF84-B0FF-E911B82B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9900" y="3594100"/>
              <a:ext cx="281776" cy="673101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BAF7AC-F1CB-2E8B-DD78-F30DEB72663B}"/>
              </a:ext>
            </a:extLst>
          </p:cNvPr>
          <p:cNvGrpSpPr/>
          <p:nvPr/>
        </p:nvGrpSpPr>
        <p:grpSpPr>
          <a:xfrm>
            <a:off x="6559550" y="3124718"/>
            <a:ext cx="428901" cy="805932"/>
            <a:chOff x="6533975" y="2923347"/>
            <a:chExt cx="428901" cy="815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AD5C8-682A-3BAF-4395-4B27672298F0}"/>
                </a:ext>
              </a:extLst>
            </p:cNvPr>
            <p:cNvCxnSpPr>
              <a:cxnSpLocks/>
            </p:cNvCxnSpPr>
            <p:nvPr/>
          </p:nvCxnSpPr>
          <p:spPr>
            <a:xfrm>
              <a:off x="6887458" y="2965645"/>
              <a:ext cx="75418" cy="375591"/>
            </a:xfrm>
            <a:prstGeom prst="straightConnector1">
              <a:avLst/>
            </a:prstGeom>
            <a:ln w="381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176F5D-1B16-862B-0E26-0205EA4760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3975" y="2923347"/>
              <a:ext cx="161581" cy="596855"/>
            </a:xfrm>
            <a:prstGeom prst="straightConnector1">
              <a:avLst/>
            </a:prstGeom>
            <a:ln w="7620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EA4A8B-E3D1-7749-F776-7A993C4C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947" y="3084298"/>
              <a:ext cx="0" cy="654297"/>
            </a:xfrm>
            <a:prstGeom prst="straightConnector1">
              <a:avLst/>
            </a:prstGeom>
            <a:ln w="57150">
              <a:solidFill>
                <a:srgbClr val="6A2D9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815868-95B7-A0E0-C972-766DFE49301E}"/>
              </a:ext>
            </a:extLst>
          </p:cNvPr>
          <p:cNvSpPr txBox="1"/>
          <p:nvPr/>
        </p:nvSpPr>
        <p:spPr>
          <a:xfrm>
            <a:off x="4147477" y="4621986"/>
            <a:ext cx="3151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magnetic field</a:t>
            </a:r>
          </a:p>
          <a:p>
            <a:pPr algn="ctr"/>
            <a:r>
              <a:rPr lang="en-GB" sz="3200" dirty="0"/>
              <a:t>(inhomogeneous)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AF54E-64B8-5F34-740A-7EE343E1A9C5}"/>
              </a:ext>
            </a:extLst>
          </p:cNvPr>
          <p:cNvSpPr txBox="1"/>
          <p:nvPr/>
        </p:nvSpPr>
        <p:spPr>
          <a:xfrm>
            <a:off x="95340" y="158522"/>
            <a:ext cx="109172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 (1922):</a:t>
            </a:r>
          </a:p>
          <a:p>
            <a:r>
              <a:rPr lang="en-CA" sz="4000" b="0" dirty="0">
                <a:solidFill>
                  <a:schemeClr val="tx1"/>
                </a:solidFill>
              </a:rPr>
              <a:t>(S.G. experiment)</a:t>
            </a:r>
            <a:endParaRPr lang="en-GB" sz="4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9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925">
        <p:fade/>
      </p:transition>
    </mc:Choice>
    <mc:Fallback xmlns="">
      <p:transition spd="med" advTm="33925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09C345-C5E4-5170-4931-49F5BB334644}"/>
                  </a:ext>
                </a:extLst>
              </p:cNvPr>
              <p:cNvSpPr txBox="1"/>
              <p:nvPr/>
            </p:nvSpPr>
            <p:spPr>
              <a:xfrm>
                <a:off x="2120026" y="202212"/>
                <a:ext cx="3388036" cy="1092607"/>
              </a:xfrm>
              <a:prstGeom prst="rect">
                <a:avLst/>
              </a:prstGeom>
              <a:solidFill>
                <a:srgbClr val="EEF7E9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09C345-C5E4-5170-4931-49F5BB334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6" y="202212"/>
                <a:ext cx="3388036" cy="1092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EBAB940-553B-A909-24F4-DDAF896C55C0}"/>
              </a:ext>
            </a:extLst>
          </p:cNvPr>
          <p:cNvSpPr/>
          <p:nvPr/>
        </p:nvSpPr>
        <p:spPr>
          <a:xfrm>
            <a:off x="354619" y="1495052"/>
            <a:ext cx="4986552" cy="498655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125325-450D-82E7-4E14-5C3E9F681040}"/>
              </a:ext>
            </a:extLst>
          </p:cNvPr>
          <p:cNvSpPr/>
          <p:nvPr/>
        </p:nvSpPr>
        <p:spPr>
          <a:xfrm>
            <a:off x="360887" y="2988697"/>
            <a:ext cx="4986552" cy="2020763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757FA8E-9FCE-9090-B554-042611759655}"/>
              </a:ext>
            </a:extLst>
          </p:cNvPr>
          <p:cNvGrpSpPr/>
          <p:nvPr/>
        </p:nvGrpSpPr>
        <p:grpSpPr>
          <a:xfrm>
            <a:off x="2913954" y="4013510"/>
            <a:ext cx="1230510" cy="2488776"/>
            <a:chOff x="2913954" y="4013510"/>
            <a:chExt cx="1230510" cy="2488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E11E105-D727-6DAF-7798-66F5A99F1A59}"/>
                    </a:ext>
                  </a:extLst>
                </p:cNvPr>
                <p:cNvSpPr txBox="1"/>
                <p:nvPr/>
              </p:nvSpPr>
              <p:spPr>
                <a:xfrm>
                  <a:off x="2970009" y="5199228"/>
                  <a:ext cx="1174455" cy="109260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E11E105-D727-6DAF-7798-66F5A99F1A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009" y="5199228"/>
                  <a:ext cx="1174455" cy="109260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E16BDF-6A69-515F-DC1F-AF7C789B6B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669566" y="5257898"/>
              <a:ext cx="2488776" cy="0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693A7ED-1CE0-57CA-49DA-915DCE6BBCFC}"/>
              </a:ext>
            </a:extLst>
          </p:cNvPr>
          <p:cNvGrpSpPr/>
          <p:nvPr/>
        </p:nvGrpSpPr>
        <p:grpSpPr>
          <a:xfrm>
            <a:off x="2913954" y="1495052"/>
            <a:ext cx="1213608" cy="2518458"/>
            <a:chOff x="2913954" y="1495052"/>
            <a:chExt cx="1213608" cy="25184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18632C-DC97-C838-390F-6776AF246FF8}"/>
                    </a:ext>
                  </a:extLst>
                </p:cNvPr>
                <p:cNvSpPr txBox="1"/>
                <p:nvPr/>
              </p:nvSpPr>
              <p:spPr>
                <a:xfrm>
                  <a:off x="2970009" y="1896090"/>
                  <a:ext cx="1157553" cy="109260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228600"/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CA" sz="6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18632C-DC97-C838-390F-6776AF246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009" y="1896090"/>
                  <a:ext cx="1157553" cy="109260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2286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2D2F51F-5DA2-0825-E275-65F4CBCB107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654725" y="2754281"/>
              <a:ext cx="2518458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B1A98F-D439-B167-A846-8FDC63A08860}"/>
              </a:ext>
            </a:extLst>
          </p:cNvPr>
          <p:cNvGrpSpPr/>
          <p:nvPr/>
        </p:nvGrpSpPr>
        <p:grpSpPr>
          <a:xfrm>
            <a:off x="6817754" y="2370152"/>
            <a:ext cx="2894450" cy="3057494"/>
            <a:chOff x="4181895" y="1689113"/>
            <a:chExt cx="2894451" cy="305749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3" name="3D Model 42">
                  <a:extLst>
                    <a:ext uri="{FF2B5EF4-FFF2-40B4-BE49-F238E27FC236}">
                      <a16:creationId xmlns:a16="http://schemas.microsoft.com/office/drawing/2014/main" id="{A597EA27-7FF0-1E83-4131-5E13CE4F396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181895" y="1689113"/>
                <a:ext cx="2894451" cy="3057494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2894451" cy="3057494"/>
                      </a:xfrm>
                      <a:prstGeom prst="rect">
                        <a:avLst/>
                      </a:prstGeom>
                    </am3d:spPr>
                    <am3d:camera>
                      <am3d:pos x="0" y="0" z="6787090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999997" d="1000000"/>
                      <am3d:preTrans dx="24942584" dy="1044079" dz="-72004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017584" ay="-3618176" az="-10117464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378682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3" name="3D Model 42">
                  <a:extLst>
                    <a:ext uri="{FF2B5EF4-FFF2-40B4-BE49-F238E27FC236}">
                      <a16:creationId xmlns:a16="http://schemas.microsoft.com/office/drawing/2014/main" id="{A597EA27-7FF0-1E83-4131-5E13CE4F396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7754" y="2370152"/>
                  <a:ext cx="2894450" cy="305749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634E21-730B-3C53-C7B2-A62CE462AA90}"/>
                </a:ext>
              </a:extLst>
            </p:cNvPr>
            <p:cNvSpPr txBox="1"/>
            <p:nvPr/>
          </p:nvSpPr>
          <p:spPr>
            <a:xfrm>
              <a:off x="5114583" y="2051327"/>
              <a:ext cx="4203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3258A5-B286-5B3C-4F3C-E59C7F7F7A9E}"/>
                </a:ext>
              </a:extLst>
            </p:cNvPr>
            <p:cNvSpPr txBox="1"/>
            <p:nvPr/>
          </p:nvSpPr>
          <p:spPr>
            <a:xfrm>
              <a:off x="5114583" y="3636355"/>
              <a:ext cx="5164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000" dirty="0"/>
                <a:t>N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C38239F-82FF-ED99-39B6-4B953938C564}"/>
              </a:ext>
            </a:extLst>
          </p:cNvPr>
          <p:cNvGrpSpPr/>
          <p:nvPr/>
        </p:nvGrpSpPr>
        <p:grpSpPr>
          <a:xfrm>
            <a:off x="5946212" y="1589486"/>
            <a:ext cx="6076784" cy="4854017"/>
            <a:chOff x="5946212" y="1589486"/>
            <a:chExt cx="6076784" cy="485401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E43F23F-1529-87D1-83D1-1757E4073D21}"/>
                </a:ext>
              </a:extLst>
            </p:cNvPr>
            <p:cNvGrpSpPr/>
            <p:nvPr/>
          </p:nvGrpSpPr>
          <p:grpSpPr>
            <a:xfrm>
              <a:off x="5946212" y="2946026"/>
              <a:ext cx="5468247" cy="2223469"/>
              <a:chOff x="6115216" y="2280753"/>
              <a:chExt cx="10233051" cy="222346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6121FB-CC87-C356-5475-9FF3BE7B452E}"/>
                  </a:ext>
                </a:extLst>
              </p:cNvPr>
              <p:cNvSpPr/>
              <p:nvPr/>
            </p:nvSpPr>
            <p:spPr>
              <a:xfrm>
                <a:off x="11644063" y="2280753"/>
                <a:ext cx="4704204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7030A0"/>
                </a:solidFill>
              </a:ln>
              <a:effectLst>
                <a:glow rad="139700">
                  <a:srgbClr val="7030A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00466A1-3E6B-57A3-1A34-90B120EA944A}"/>
                  </a:ext>
                </a:extLst>
              </p:cNvPr>
              <p:cNvSpPr/>
              <p:nvPr/>
            </p:nvSpPr>
            <p:spPr>
              <a:xfrm flipV="1">
                <a:off x="11644062" y="3396226"/>
                <a:ext cx="4704205" cy="1107996"/>
              </a:xfrm>
              <a:custGeom>
                <a:avLst/>
                <a:gdLst>
                  <a:gd name="connsiteX0" fmla="*/ 0 w 6743700"/>
                  <a:gd name="connsiteY0" fmla="*/ 876300 h 876300"/>
                  <a:gd name="connsiteX1" fmla="*/ 1847850 w 6743700"/>
                  <a:gd name="connsiteY1" fmla="*/ 838200 h 876300"/>
                  <a:gd name="connsiteX2" fmla="*/ 3676650 w 6743700"/>
                  <a:gd name="connsiteY2" fmla="*/ 704850 h 876300"/>
                  <a:gd name="connsiteX3" fmla="*/ 5353050 w 6743700"/>
                  <a:gd name="connsiteY3" fmla="*/ 457200 h 876300"/>
                  <a:gd name="connsiteX4" fmla="*/ 6381750 w 6743700"/>
                  <a:gd name="connsiteY4" fmla="*/ 152400 h 876300"/>
                  <a:gd name="connsiteX5" fmla="*/ 6743700 w 6743700"/>
                  <a:gd name="connsiteY5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43700" h="876300">
                    <a:moveTo>
                      <a:pt x="0" y="876300"/>
                    </a:moveTo>
                    <a:cubicBezTo>
                      <a:pt x="617537" y="871537"/>
                      <a:pt x="1235075" y="866775"/>
                      <a:pt x="1847850" y="838200"/>
                    </a:cubicBezTo>
                    <a:cubicBezTo>
                      <a:pt x="2460625" y="809625"/>
                      <a:pt x="3092450" y="768350"/>
                      <a:pt x="3676650" y="704850"/>
                    </a:cubicBezTo>
                    <a:cubicBezTo>
                      <a:pt x="4260850" y="641350"/>
                      <a:pt x="4902200" y="549275"/>
                      <a:pt x="5353050" y="457200"/>
                    </a:cubicBezTo>
                    <a:cubicBezTo>
                      <a:pt x="5803900" y="365125"/>
                      <a:pt x="6149975" y="228600"/>
                      <a:pt x="6381750" y="152400"/>
                    </a:cubicBezTo>
                    <a:cubicBezTo>
                      <a:pt x="6613525" y="76200"/>
                      <a:pt x="6678612" y="38100"/>
                      <a:pt x="6743700" y="0"/>
                    </a:cubicBezTo>
                  </a:path>
                </a:pathLst>
              </a:custGeom>
              <a:noFill/>
              <a:ln w="76200">
                <a:solidFill>
                  <a:srgbClr val="7030A0"/>
                </a:solidFill>
              </a:ln>
              <a:effectLst>
                <a:glow rad="139700">
                  <a:srgbClr val="7030A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F70B62-1B9A-352C-7F40-021B5B07D691}"/>
                  </a:ext>
                </a:extLst>
              </p:cNvPr>
              <p:cNvGrpSpPr/>
              <p:nvPr/>
            </p:nvGrpSpPr>
            <p:grpSpPr>
              <a:xfrm>
                <a:off x="6115216" y="3388749"/>
                <a:ext cx="5674894" cy="2151"/>
                <a:chOff x="567155" y="3388749"/>
                <a:chExt cx="5674894" cy="2151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E77A8CAD-20C9-0C02-0517-5C1DEDFE13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155" y="3390900"/>
                  <a:ext cx="5446294" cy="0"/>
                </a:xfrm>
                <a:prstGeom prst="line">
                  <a:avLst/>
                </a:prstGeom>
                <a:ln w="76200">
                  <a:solidFill>
                    <a:srgbClr val="7030A0"/>
                  </a:solidFill>
                </a:ln>
                <a:effectLst>
                  <a:glow rad="139700">
                    <a:srgbClr val="7030A0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48301EB9-A770-8CF7-D76F-2D1D44F6B896}"/>
                    </a:ext>
                  </a:extLst>
                </p:cNvPr>
                <p:cNvCxnSpPr/>
                <p:nvPr/>
              </p:nvCxnSpPr>
              <p:spPr>
                <a:xfrm>
                  <a:off x="5911849" y="3388749"/>
                  <a:ext cx="330200" cy="0"/>
                </a:xfrm>
                <a:prstGeom prst="line">
                  <a:avLst/>
                </a:prstGeom>
                <a:ln w="762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F094E62-3374-27CA-7979-0952A9A9FA7F}"/>
                    </a:ext>
                  </a:extLst>
                </p:cNvPr>
                <p:cNvSpPr txBox="1"/>
                <p:nvPr/>
              </p:nvSpPr>
              <p:spPr>
                <a:xfrm>
                  <a:off x="10694426" y="1589486"/>
                  <a:ext cx="1215333" cy="127727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F094E62-3374-27CA-7979-0952A9A9F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4426" y="1589486"/>
                  <a:ext cx="1215333" cy="1277273"/>
                </a:xfrm>
                <a:prstGeom prst="rect">
                  <a:avLst/>
                </a:prstGeom>
                <a:blipFill>
                  <a:blip r:embed="rId8"/>
                  <a:stretch>
                    <a:fillRect r="-8000"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CCCC80D-09B1-DF2E-1CCE-5872634128CA}"/>
                    </a:ext>
                  </a:extLst>
                </p:cNvPr>
                <p:cNvSpPr txBox="1"/>
                <p:nvPr/>
              </p:nvSpPr>
              <p:spPr>
                <a:xfrm>
                  <a:off x="10807663" y="5166230"/>
                  <a:ext cx="1215333" cy="127727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905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7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CCCC80D-09B1-DF2E-1CCE-5872634128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7663" y="5166230"/>
                  <a:ext cx="1215333" cy="127727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90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4A00F9C-6E03-29C1-ED2E-72309B82A6CD}"/>
              </a:ext>
            </a:extLst>
          </p:cNvPr>
          <p:cNvSpPr txBox="1"/>
          <p:nvPr/>
        </p:nvSpPr>
        <p:spPr>
          <a:xfrm>
            <a:off x="6059488" y="158522"/>
            <a:ext cx="46118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/>
              <a:t>Stern-Gerlach Experiment</a:t>
            </a:r>
            <a:endParaRPr lang="en-GB" sz="40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F14E20-2039-A762-F6C9-C5DD8D54187C}"/>
              </a:ext>
            </a:extLst>
          </p:cNvPr>
          <p:cNvSpPr txBox="1"/>
          <p:nvPr/>
        </p:nvSpPr>
        <p:spPr>
          <a:xfrm>
            <a:off x="35421" y="40078"/>
            <a:ext cx="2116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Bloch Sphere</a:t>
            </a:r>
            <a:endParaRPr lang="en-GB" sz="3200" b="1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48D31E-4FC4-E13E-BB52-A93A13D2B335}"/>
              </a:ext>
            </a:extLst>
          </p:cNvPr>
          <p:cNvCxnSpPr>
            <a:cxnSpLocks/>
          </p:cNvCxnSpPr>
          <p:nvPr/>
        </p:nvCxnSpPr>
        <p:spPr>
          <a:xfrm flipV="1">
            <a:off x="5749819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94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975">
        <p159:morph option="byObject"/>
      </p:transition>
    </mc:Choice>
    <mc:Fallback xmlns="">
      <p:transition spd="slow" advTm="9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/>
              <p:nvPr/>
            </p:nvSpPr>
            <p:spPr>
              <a:xfrm>
                <a:off x="1017638" y="88489"/>
                <a:ext cx="10156723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𝑺𝑼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rotation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38" y="88489"/>
                <a:ext cx="10156723" cy="2554545"/>
              </a:xfrm>
              <a:prstGeom prst="rect">
                <a:avLst/>
              </a:prstGeom>
              <a:blipFill>
                <a:blip r:embed="rId3"/>
                <a:stretch>
                  <a:fillRect l="-4657" t="-8879" r="-2627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1794393" y="5916060"/>
                <a:ext cx="2818778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93" y="5916060"/>
                <a:ext cx="2818778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7274181" y="5886563"/>
                <a:ext cx="3739634" cy="111652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1" y="5886563"/>
                <a:ext cx="3739634" cy="11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B368D0A-261D-DEFB-E009-DA4266439757}"/>
              </a:ext>
            </a:extLst>
          </p:cNvPr>
          <p:cNvSpPr/>
          <p:nvPr/>
        </p:nvSpPr>
        <p:spPr>
          <a:xfrm>
            <a:off x="1794393" y="5947343"/>
            <a:ext cx="9379968" cy="910658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B6E13E-D551-14E0-6786-E3138C252146}"/>
              </a:ext>
            </a:extLst>
          </p:cNvPr>
          <p:cNvGrpSpPr/>
          <p:nvPr/>
        </p:nvGrpSpPr>
        <p:grpSpPr>
          <a:xfrm>
            <a:off x="38943" y="3180695"/>
            <a:ext cx="5163775" cy="2292935"/>
            <a:chOff x="26432" y="3180695"/>
            <a:chExt cx="5163775" cy="2292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/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GB" sz="8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/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GB" sz="13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9FA8B5-000B-C3B5-9D74-4B034E4158B0}"/>
              </a:ext>
            </a:extLst>
          </p:cNvPr>
          <p:cNvGrpSpPr/>
          <p:nvPr/>
        </p:nvGrpSpPr>
        <p:grpSpPr>
          <a:xfrm>
            <a:off x="5015759" y="2449329"/>
            <a:ext cx="7267795" cy="1938992"/>
            <a:chOff x="5015759" y="2449329"/>
            <a:chExt cx="7267795" cy="19389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F93AD4-B35B-3D7D-023D-6552D1051D15}"/>
                </a:ext>
              </a:extLst>
            </p:cNvPr>
            <p:cNvGrpSpPr/>
            <p:nvPr/>
          </p:nvGrpSpPr>
          <p:grpSpPr>
            <a:xfrm>
              <a:off x="6280043" y="2449329"/>
              <a:ext cx="6003511" cy="1938992"/>
              <a:chOff x="5611763" y="2596814"/>
              <a:chExt cx="6003511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00206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B43716-8F14-0E36-B271-74CFFB6DE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5759" y="3516799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F8BB5-12E1-AFB7-2AFC-664BF1EA068A}"/>
              </a:ext>
            </a:extLst>
          </p:cNvPr>
          <p:cNvGrpSpPr/>
          <p:nvPr/>
        </p:nvGrpSpPr>
        <p:grpSpPr>
          <a:xfrm>
            <a:off x="5030006" y="4350220"/>
            <a:ext cx="7253550" cy="1938992"/>
            <a:chOff x="5030006" y="4350220"/>
            <a:chExt cx="7253550" cy="19389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253FDD-1A0F-AC93-D508-DFBBB1CA3309}"/>
                </a:ext>
              </a:extLst>
            </p:cNvPr>
            <p:cNvGrpSpPr/>
            <p:nvPr/>
          </p:nvGrpSpPr>
          <p:grpSpPr>
            <a:xfrm>
              <a:off x="6172504" y="4350220"/>
              <a:ext cx="6111052" cy="1938992"/>
              <a:chOff x="5504224" y="4350220"/>
              <a:chExt cx="6111052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C0000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EDE5A-2351-5C7C-0CC8-9EC130E0E0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0006" y="4957092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98009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239">
        <p:fade/>
      </p:transition>
    </mc:Choice>
    <mc:Fallback xmlns="">
      <p:transition spd="med" advTm="182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1BBA99-F40B-DCBA-8C28-8A895818139E}"/>
                  </a:ext>
                </a:extLst>
              </p:cNvPr>
              <p:cNvSpPr txBox="1"/>
              <p:nvPr/>
            </p:nvSpPr>
            <p:spPr>
              <a:xfrm>
                <a:off x="-42050" y="2024011"/>
                <a:ext cx="5090092" cy="223176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6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1BBA99-F40B-DCBA-8C28-8A8958181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50" y="2024011"/>
                <a:ext cx="5090092" cy="22317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/>
              <p:nvPr/>
            </p:nvSpPr>
            <p:spPr>
              <a:xfrm>
                <a:off x="314472" y="137670"/>
                <a:ext cx="432947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double cover of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2" y="137670"/>
                <a:ext cx="4329470" cy="1323439"/>
              </a:xfrm>
              <a:prstGeom prst="rect">
                <a:avLst/>
              </a:prstGeom>
              <a:blipFill>
                <a:blip r:embed="rId4"/>
                <a:stretch>
                  <a:fillRect l="-5070" t="-8295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4AC1808-F1C8-BD47-FE9C-750F896ACDC9}"/>
              </a:ext>
            </a:extLst>
          </p:cNvPr>
          <p:cNvSpPr/>
          <p:nvPr/>
        </p:nvSpPr>
        <p:spPr>
          <a:xfrm>
            <a:off x="5714380" y="547702"/>
            <a:ext cx="5775668" cy="577566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F0DB7-068F-1E0B-ADF9-EC52FB4CCA6B}"/>
                  </a:ext>
                </a:extLst>
              </p:cNvPr>
              <p:cNvSpPr txBox="1"/>
              <p:nvPr/>
            </p:nvSpPr>
            <p:spPr>
              <a:xfrm>
                <a:off x="7641573" y="5775435"/>
                <a:ext cx="2171119" cy="113684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F0DB7-068F-1E0B-ADF9-EC52FB4C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573" y="5775435"/>
                <a:ext cx="2171119" cy="1136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08BAAE-BE6C-53F7-A3F1-9120DEC6CC1C}"/>
                  </a:ext>
                </a:extLst>
              </p:cNvPr>
              <p:cNvSpPr txBox="1"/>
              <p:nvPr/>
            </p:nvSpPr>
            <p:spPr>
              <a:xfrm>
                <a:off x="144091" y="4443089"/>
                <a:ext cx="4609726" cy="193899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6000" dirty="0">
                    <a:ea typeface="Cambria Math" panose="02040503050406030204" pitchFamily="18" charset="0"/>
                  </a:rPr>
                  <a:t>Boost in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6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6000" dirty="0">
                    <a:ea typeface="Cambria Math" panose="02040503050406030204" pitchFamily="18" charset="0"/>
                  </a:rPr>
                  <a:t>direction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08BAAE-BE6C-53F7-A3F1-9120DEC6C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" y="4443089"/>
                <a:ext cx="4609726" cy="1938992"/>
              </a:xfrm>
              <a:prstGeom prst="rect">
                <a:avLst/>
              </a:prstGeom>
              <a:blipFill>
                <a:blip r:embed="rId6"/>
                <a:stretch>
                  <a:fillRect t="-9748" b="-20440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EFD3F1-6D1E-C5BD-8456-A6F230F68C65}"/>
              </a:ext>
            </a:extLst>
          </p:cNvPr>
          <p:cNvCxnSpPr>
            <a:cxnSpLocks/>
          </p:cNvCxnSpPr>
          <p:nvPr/>
        </p:nvCxnSpPr>
        <p:spPr>
          <a:xfrm flipV="1">
            <a:off x="4949719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783C8A-DC5B-E0E1-6B26-4E6B83C475E9}"/>
                  </a:ext>
                </a:extLst>
              </p:cNvPr>
              <p:cNvSpPr txBox="1"/>
              <p:nvPr/>
            </p:nvSpPr>
            <p:spPr>
              <a:xfrm>
                <a:off x="7641573" y="140034"/>
                <a:ext cx="2129467" cy="113684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4783C8A-DC5B-E0E1-6B26-4E6B83C47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573" y="140034"/>
                <a:ext cx="2129467" cy="1136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>
            <a:extLst>
              <a:ext uri="{FF2B5EF4-FFF2-40B4-BE49-F238E27FC236}">
                <a16:creationId xmlns:a16="http://schemas.microsoft.com/office/drawing/2014/main" id="{E63B5B03-55E3-A487-8DCF-23ED7C50CF58}"/>
              </a:ext>
            </a:extLst>
          </p:cNvPr>
          <p:cNvSpPr/>
          <p:nvPr/>
        </p:nvSpPr>
        <p:spPr>
          <a:xfrm>
            <a:off x="5101765" y="-49564"/>
            <a:ext cx="6997104" cy="6944056"/>
          </a:xfrm>
          <a:prstGeom prst="arc">
            <a:avLst>
              <a:gd name="adj1" fmla="val 18219666"/>
              <a:gd name="adj2" fmla="val 20704804"/>
            </a:avLst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A0D6A821-88C3-BF82-3A24-54337BC92FCD}"/>
              </a:ext>
            </a:extLst>
          </p:cNvPr>
          <p:cNvSpPr/>
          <p:nvPr/>
        </p:nvSpPr>
        <p:spPr>
          <a:xfrm flipH="1">
            <a:off x="5052833" y="-47956"/>
            <a:ext cx="6997104" cy="6944056"/>
          </a:xfrm>
          <a:prstGeom prst="arc">
            <a:avLst>
              <a:gd name="adj1" fmla="val 18219666"/>
              <a:gd name="adj2" fmla="val 20704804"/>
            </a:avLst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B492F6-427C-939B-29B5-44F9BFA8D091}"/>
              </a:ext>
            </a:extLst>
          </p:cNvPr>
          <p:cNvSpPr/>
          <p:nvPr/>
        </p:nvSpPr>
        <p:spPr>
          <a:xfrm>
            <a:off x="5721640" y="2277715"/>
            <a:ext cx="5775668" cy="2340547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3D3BFE-B6F9-6115-0F3D-36F32AB9EE47}"/>
              </a:ext>
            </a:extLst>
          </p:cNvPr>
          <p:cNvGrpSpPr/>
          <p:nvPr/>
        </p:nvGrpSpPr>
        <p:grpSpPr>
          <a:xfrm>
            <a:off x="5690423" y="2269404"/>
            <a:ext cx="5799626" cy="2357550"/>
            <a:chOff x="5764991" y="1225545"/>
            <a:chExt cx="5207809" cy="2116975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B20C1005-5A3D-3824-C6E1-D2300C612A02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B913D2A-15DA-A445-3481-FEA26D5F562B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245823"/>
                <a:gd name="adj2" fmla="val 16242400"/>
              </a:avLst>
            </a:prstGeom>
            <a:solidFill>
              <a:srgbClr val="00B050">
                <a:alpha val="20000"/>
              </a:srgbClr>
            </a:solidFill>
            <a:ln w="762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845137-E47A-EF96-B628-69CA3D2EB5D4}"/>
              </a:ext>
            </a:extLst>
          </p:cNvPr>
          <p:cNvCxnSpPr>
            <a:cxnSpLocks/>
          </p:cNvCxnSpPr>
          <p:nvPr/>
        </p:nvCxnSpPr>
        <p:spPr>
          <a:xfrm>
            <a:off x="8607425" y="3429000"/>
            <a:ext cx="2882623" cy="0"/>
          </a:xfrm>
          <a:prstGeom prst="straightConnector1">
            <a:avLst/>
          </a:prstGeom>
          <a:ln w="152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2030CA-7E26-7BD0-CC7A-CBBEE226195B}"/>
                  </a:ext>
                </a:extLst>
              </p:cNvPr>
              <p:cNvSpPr txBox="1"/>
              <p:nvPr/>
            </p:nvSpPr>
            <p:spPr>
              <a:xfrm>
                <a:off x="11356310" y="3025643"/>
                <a:ext cx="999824" cy="78483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2030CA-7E26-7BD0-CC7A-CBBEE2261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6310" y="3025643"/>
                <a:ext cx="999824" cy="7848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A2A4F2-1715-7BF4-681E-5FCFC8CE66C5}"/>
                  </a:ext>
                </a:extLst>
              </p:cNvPr>
              <p:cNvSpPr txBox="1"/>
              <p:nvPr/>
            </p:nvSpPr>
            <p:spPr>
              <a:xfrm>
                <a:off x="4870437" y="3024071"/>
                <a:ext cx="851202" cy="78483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A2A4F2-1715-7BF4-681E-5FCFC8CE6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437" y="3024071"/>
                <a:ext cx="851202" cy="7848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E52424-34EB-423D-22C7-F8A88AFE1DC5}"/>
                  </a:ext>
                </a:extLst>
              </p:cNvPr>
              <p:cNvSpPr txBox="1"/>
              <p:nvPr/>
            </p:nvSpPr>
            <p:spPr>
              <a:xfrm>
                <a:off x="5048042" y="6019842"/>
                <a:ext cx="2289803" cy="784830"/>
              </a:xfrm>
              <a:prstGeom prst="rect">
                <a:avLst/>
              </a:prstGeom>
              <a:solidFill>
                <a:srgbClr val="EEF7E9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E52424-34EB-423D-22C7-F8A88AFE1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042" y="6019842"/>
                <a:ext cx="2289803" cy="7848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43EA5F-19AF-82ED-195A-82EF9855DD14}"/>
              </a:ext>
            </a:extLst>
          </p:cNvPr>
          <p:cNvCxnSpPr>
            <a:cxnSpLocks/>
          </p:cNvCxnSpPr>
          <p:nvPr/>
        </p:nvCxnSpPr>
        <p:spPr>
          <a:xfrm flipH="1">
            <a:off x="5690423" y="3429000"/>
            <a:ext cx="2917002" cy="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566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61">
        <p:fade/>
      </p:transition>
    </mc:Choice>
    <mc:Fallback xmlns="">
      <p:transition spd="med" advTm="82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1BBA99-F40B-DCBA-8C28-8A895818139E}"/>
                  </a:ext>
                </a:extLst>
              </p:cNvPr>
              <p:cNvSpPr txBox="1"/>
              <p:nvPr/>
            </p:nvSpPr>
            <p:spPr>
              <a:xfrm>
                <a:off x="-42050" y="2024011"/>
                <a:ext cx="5090092" cy="2231765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6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60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en-GB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sz="6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1BBA99-F40B-DCBA-8C28-8A8958181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50" y="2024011"/>
                <a:ext cx="5090092" cy="22317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/>
              <p:nvPr/>
            </p:nvSpPr>
            <p:spPr>
              <a:xfrm>
                <a:off x="314472" y="137670"/>
                <a:ext cx="432947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CA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double cover of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43BA7-22C8-AA9A-0CA1-52D69BA2E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2" y="137670"/>
                <a:ext cx="4329470" cy="1323439"/>
              </a:xfrm>
              <a:prstGeom prst="rect">
                <a:avLst/>
              </a:prstGeom>
              <a:blipFill>
                <a:blip r:embed="rId4"/>
                <a:stretch>
                  <a:fillRect l="-5070" t="-8295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4AC1808-F1C8-BD47-FE9C-750F896ACDC9}"/>
              </a:ext>
            </a:extLst>
          </p:cNvPr>
          <p:cNvSpPr/>
          <p:nvPr/>
        </p:nvSpPr>
        <p:spPr>
          <a:xfrm>
            <a:off x="5721640" y="547702"/>
            <a:ext cx="5775668" cy="577566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9589AD-989A-FC45-7FAA-C239A0AEFC32}"/>
                  </a:ext>
                </a:extLst>
              </p:cNvPr>
              <p:cNvSpPr txBox="1"/>
              <p:nvPr/>
            </p:nvSpPr>
            <p:spPr>
              <a:xfrm>
                <a:off x="7648833" y="140034"/>
                <a:ext cx="2129467" cy="113684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9589AD-989A-FC45-7FAA-C239A0AEF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833" y="140034"/>
                <a:ext cx="2129467" cy="1136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F0DB7-068F-1E0B-ADF9-EC52FB4CCA6B}"/>
                  </a:ext>
                </a:extLst>
              </p:cNvPr>
              <p:cNvSpPr txBox="1"/>
              <p:nvPr/>
            </p:nvSpPr>
            <p:spPr>
              <a:xfrm>
                <a:off x="7648833" y="5775435"/>
                <a:ext cx="2171119" cy="113684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F0DB7-068F-1E0B-ADF9-EC52FB4C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833" y="5775435"/>
                <a:ext cx="2171119" cy="1136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08BAAE-BE6C-53F7-A3F1-9120DEC6CC1C}"/>
                  </a:ext>
                </a:extLst>
              </p:cNvPr>
              <p:cNvSpPr txBox="1"/>
              <p:nvPr/>
            </p:nvSpPr>
            <p:spPr>
              <a:xfrm>
                <a:off x="144091" y="4443089"/>
                <a:ext cx="4609726" cy="1938992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GB" sz="6000" dirty="0">
                    <a:ea typeface="Cambria Math" panose="02040503050406030204" pitchFamily="18" charset="0"/>
                  </a:rPr>
                  <a:t>Boost in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6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6000" dirty="0">
                    <a:ea typeface="Cambria Math" panose="02040503050406030204" pitchFamily="18" charset="0"/>
                  </a:rPr>
                  <a:t>direction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08BAAE-BE6C-53F7-A3F1-9120DEC6C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1" y="4443089"/>
                <a:ext cx="4609726" cy="1938992"/>
              </a:xfrm>
              <a:prstGeom prst="rect">
                <a:avLst/>
              </a:prstGeom>
              <a:blipFill>
                <a:blip r:embed="rId7"/>
                <a:stretch>
                  <a:fillRect t="-9748" b="-20440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EFD3F1-6D1E-C5BD-8456-A6F230F68C65}"/>
              </a:ext>
            </a:extLst>
          </p:cNvPr>
          <p:cNvCxnSpPr>
            <a:cxnSpLocks/>
          </p:cNvCxnSpPr>
          <p:nvPr/>
        </p:nvCxnSpPr>
        <p:spPr>
          <a:xfrm flipV="1">
            <a:off x="4949719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A817DC-A6E4-C349-1621-633CF8FB8332}"/>
              </a:ext>
            </a:extLst>
          </p:cNvPr>
          <p:cNvGrpSpPr/>
          <p:nvPr/>
        </p:nvGrpSpPr>
        <p:grpSpPr>
          <a:xfrm>
            <a:off x="5958312" y="3478367"/>
            <a:ext cx="5285080" cy="2148386"/>
            <a:chOff x="5764991" y="1225545"/>
            <a:chExt cx="5207809" cy="2116975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3AD3EE1-529D-207C-A01A-7AA1B8466195}"/>
                </a:ext>
              </a:extLst>
            </p:cNvPr>
            <p:cNvSpPr/>
            <p:nvPr/>
          </p:nvSpPr>
          <p:spPr>
            <a:xfrm>
              <a:off x="5764991" y="1225545"/>
              <a:ext cx="5207809" cy="2116975"/>
            </a:xfrm>
            <a:prstGeom prst="arc">
              <a:avLst>
                <a:gd name="adj1" fmla="val 21462154"/>
                <a:gd name="adj2" fmla="val 10896250"/>
              </a:avLst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88D3C78B-E480-0000-E552-57A9AE474972}"/>
                </a:ext>
              </a:extLst>
            </p:cNvPr>
            <p:cNvSpPr/>
            <p:nvPr/>
          </p:nvSpPr>
          <p:spPr>
            <a:xfrm rot="10800000">
              <a:off x="5764991" y="1225545"/>
              <a:ext cx="5207809" cy="2116975"/>
            </a:xfrm>
            <a:prstGeom prst="arc">
              <a:avLst>
                <a:gd name="adj1" fmla="val 16245823"/>
                <a:gd name="adj2" fmla="val 16242400"/>
              </a:avLst>
            </a:prstGeom>
            <a:solidFill>
              <a:srgbClr val="00B050">
                <a:alpha val="20000"/>
              </a:srgbClr>
            </a:solidFill>
            <a:ln w="762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42465A48-EFCE-363E-B4EB-0FED6DFD08C9}"/>
              </a:ext>
            </a:extLst>
          </p:cNvPr>
          <p:cNvSpPr/>
          <p:nvPr/>
        </p:nvSpPr>
        <p:spPr>
          <a:xfrm>
            <a:off x="5101765" y="-49564"/>
            <a:ext cx="6997104" cy="6944056"/>
          </a:xfrm>
          <a:prstGeom prst="arc">
            <a:avLst>
              <a:gd name="adj1" fmla="val 18219666"/>
              <a:gd name="adj2" fmla="val 20704804"/>
            </a:avLst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C8565E-AEDF-FA20-E4FE-A5F994C3E99A}"/>
              </a:ext>
            </a:extLst>
          </p:cNvPr>
          <p:cNvSpPr/>
          <p:nvPr/>
        </p:nvSpPr>
        <p:spPr>
          <a:xfrm flipH="1">
            <a:off x="5052833" y="-47956"/>
            <a:ext cx="6997104" cy="6944056"/>
          </a:xfrm>
          <a:prstGeom prst="arc">
            <a:avLst>
              <a:gd name="adj1" fmla="val 18219666"/>
              <a:gd name="adj2" fmla="val 20704804"/>
            </a:avLst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2B0DBD-9B6D-AF3D-3775-B25084D5D093}"/>
              </a:ext>
            </a:extLst>
          </p:cNvPr>
          <p:cNvCxnSpPr>
            <a:cxnSpLocks/>
          </p:cNvCxnSpPr>
          <p:nvPr/>
        </p:nvCxnSpPr>
        <p:spPr>
          <a:xfrm flipH="1">
            <a:off x="6096000" y="3429000"/>
            <a:ext cx="2511425" cy="1476829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AD6E44-6DC9-8FB8-25EF-535AB5C7737D}"/>
              </a:ext>
            </a:extLst>
          </p:cNvPr>
          <p:cNvCxnSpPr>
            <a:cxnSpLocks/>
          </p:cNvCxnSpPr>
          <p:nvPr/>
        </p:nvCxnSpPr>
        <p:spPr>
          <a:xfrm>
            <a:off x="8607425" y="3429000"/>
            <a:ext cx="2481489" cy="1476829"/>
          </a:xfrm>
          <a:prstGeom prst="straightConnector1">
            <a:avLst/>
          </a:prstGeom>
          <a:ln w="152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B0F13-327C-17DC-B670-E21B955BFF7E}"/>
              </a:ext>
            </a:extLst>
          </p:cNvPr>
          <p:cNvSpPr/>
          <p:nvPr/>
        </p:nvSpPr>
        <p:spPr>
          <a:xfrm>
            <a:off x="5721640" y="2277715"/>
            <a:ext cx="5775668" cy="2340547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70FFAE-B3CC-D3A5-D378-2CCD47CE3E1D}"/>
                  </a:ext>
                </a:extLst>
              </p:cNvPr>
              <p:cNvSpPr txBox="1"/>
              <p:nvPr/>
            </p:nvSpPr>
            <p:spPr>
              <a:xfrm>
                <a:off x="11356310" y="3025643"/>
                <a:ext cx="999824" cy="78483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70FFAE-B3CC-D3A5-D378-2CCD47CE3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6310" y="3025643"/>
                <a:ext cx="999824" cy="7848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D33A09-F031-4731-7072-AC3234B185B9}"/>
                  </a:ext>
                </a:extLst>
              </p:cNvPr>
              <p:cNvSpPr txBox="1"/>
              <p:nvPr/>
            </p:nvSpPr>
            <p:spPr>
              <a:xfrm>
                <a:off x="4870437" y="3024071"/>
                <a:ext cx="851202" cy="784830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D33A09-F031-4731-7072-AC3234B18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437" y="3024071"/>
                <a:ext cx="851202" cy="7848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C183C0-96F8-5145-4EC3-B27C17DC688F}"/>
                  </a:ext>
                </a:extLst>
              </p:cNvPr>
              <p:cNvSpPr txBox="1"/>
              <p:nvPr/>
            </p:nvSpPr>
            <p:spPr>
              <a:xfrm>
                <a:off x="10932598" y="4835131"/>
                <a:ext cx="999824" cy="86408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C183C0-96F8-5145-4EC3-B27C17DC6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2598" y="4835131"/>
                <a:ext cx="999824" cy="8640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4E7688-3F8D-1AAB-B63A-468A8F8DBF91}"/>
                  </a:ext>
                </a:extLst>
              </p:cNvPr>
              <p:cNvSpPr txBox="1"/>
              <p:nvPr/>
            </p:nvSpPr>
            <p:spPr>
              <a:xfrm>
                <a:off x="5373692" y="4834270"/>
                <a:ext cx="851202" cy="864083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286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4E7688-3F8D-1AAB-B63A-468A8F8DB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92" y="4834270"/>
                <a:ext cx="851202" cy="8640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softEdge rad="2286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9E434-E1CD-1FD7-76C4-769426E83FB3}"/>
                  </a:ext>
                </a:extLst>
              </p:cNvPr>
              <p:cNvSpPr txBox="1"/>
              <p:nvPr/>
            </p:nvSpPr>
            <p:spPr>
              <a:xfrm>
                <a:off x="5048042" y="6019842"/>
                <a:ext cx="2289803" cy="784830"/>
              </a:xfrm>
              <a:prstGeom prst="rect">
                <a:avLst/>
              </a:prstGeom>
              <a:solidFill>
                <a:srgbClr val="EEF7E9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E9E434-E1CD-1FD7-76C4-769426E83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042" y="6019842"/>
                <a:ext cx="2289803" cy="7848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902501-5106-4B52-2F16-35F2E269B23E}"/>
                  </a:ext>
                </a:extLst>
              </p:cNvPr>
              <p:cNvSpPr txBox="1"/>
              <p:nvPr/>
            </p:nvSpPr>
            <p:spPr>
              <a:xfrm>
                <a:off x="9846430" y="5943642"/>
                <a:ext cx="2289803" cy="85831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̃"/>
                              <m:ctrlP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</m: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4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902501-5106-4B52-2F16-35F2E269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430" y="5943642"/>
                <a:ext cx="2289803" cy="8583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30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703">
        <p159:morph option="byObject"/>
      </p:transition>
    </mc:Choice>
    <mc:Fallback xmlns="">
      <p:transition spd="slow" advTm="77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009B38-5064-55D3-3A16-6D2283A38F96}"/>
                  </a:ext>
                </a:extLst>
              </p:cNvPr>
              <p:cNvSpPr txBox="1"/>
              <p:nvPr/>
            </p:nvSpPr>
            <p:spPr>
              <a:xfrm>
                <a:off x="1123222" y="2070793"/>
                <a:ext cx="6953977" cy="19645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sz="4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sz="4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8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acc>
                            <m:accPr>
                              <m:chr m:val="̃"/>
                              <m:ctrlP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</m:d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GB" sz="4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4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CA" sz="48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009B38-5064-55D3-3A16-6D2283A38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22" y="2070793"/>
                <a:ext cx="6953977" cy="1964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DE3429-F16F-B7E9-8ACA-3AA3FC3CE859}"/>
              </a:ext>
            </a:extLst>
          </p:cNvPr>
          <p:cNvSpPr txBox="1"/>
          <p:nvPr/>
        </p:nvSpPr>
        <p:spPr>
          <a:xfrm>
            <a:off x="158269" y="145364"/>
            <a:ext cx="1187752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6000" b="1" dirty="0">
                <a:solidFill>
                  <a:schemeClr val="tx1"/>
                </a:solidFill>
              </a:rPr>
              <a:t>Contradiction with </a:t>
            </a:r>
            <a:r>
              <a:rPr lang="en-GB" sz="6000" b="1" dirty="0" err="1">
                <a:solidFill>
                  <a:schemeClr val="tx1"/>
                </a:solidFill>
              </a:rPr>
              <a:t>Born’s</a:t>
            </a:r>
            <a:r>
              <a:rPr lang="en-GB" sz="6000" b="1" dirty="0">
                <a:solidFill>
                  <a:schemeClr val="tx1"/>
                </a:solidFill>
              </a:rPr>
              <a:t> Rule:</a:t>
            </a:r>
          </a:p>
          <a:p>
            <a:pPr>
              <a:spcAft>
                <a:spcPts val="600"/>
              </a:spcAft>
            </a:pPr>
            <a:r>
              <a:rPr lang="en-GB" sz="4000" dirty="0"/>
              <a:t>Probabilities are different in different (boosted) frames?</a:t>
            </a:r>
            <a:r>
              <a:rPr lang="en-GB" sz="4000" dirty="0">
                <a:solidFill>
                  <a:schemeClr val="tx1"/>
                </a:solidFill>
              </a:rPr>
              <a:t> </a:t>
            </a:r>
            <a:endParaRPr lang="en-CA" sz="4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87DE8-536A-8B37-AE97-A0919C61F407}"/>
              </a:ext>
            </a:extLst>
          </p:cNvPr>
          <p:cNvSpPr txBox="1"/>
          <p:nvPr/>
        </p:nvSpPr>
        <p:spPr>
          <a:xfrm>
            <a:off x="82070" y="4252574"/>
            <a:ext cx="1203373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GB" sz="3800" dirty="0">
                <a:solidFill>
                  <a:schemeClr val="tx1"/>
                </a:solidFill>
              </a:rPr>
              <a:t>Quantum Mechanics not compatible with Special Relativity?</a:t>
            </a:r>
            <a:endParaRPr lang="en-CA" sz="3800" dirty="0"/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chemeClr val="tx1"/>
                </a:solidFill>
              </a:rPr>
              <a:t>Resolved in Quantum Field Theory (QFT).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CA" sz="4000" dirty="0"/>
              <a:t>In QFT, particles are “excitations” in fields.</a:t>
            </a:r>
            <a:endParaRPr lang="en-GB" sz="40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507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88"/>
    </mc:Choice>
    <mc:Fallback xmlns="">
      <p:transition spd="slow" advTm="19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3C493B-17B1-5039-4DBE-EA548A26E2E9}"/>
              </a:ext>
            </a:extLst>
          </p:cNvPr>
          <p:cNvSpPr txBox="1"/>
          <p:nvPr/>
        </p:nvSpPr>
        <p:spPr>
          <a:xfrm>
            <a:off x="50801" y="-137926"/>
            <a:ext cx="505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Spin Groups: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7AA785-1854-F594-0ADA-F5FAD7FB5389}"/>
                  </a:ext>
                </a:extLst>
              </p:cNvPr>
              <p:cNvSpPr txBox="1"/>
              <p:nvPr/>
            </p:nvSpPr>
            <p:spPr>
              <a:xfrm>
                <a:off x="7419974" y="1058856"/>
                <a:ext cx="45942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GB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7AA785-1854-F594-0ADA-F5FAD7FB5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74" y="1058856"/>
                <a:ext cx="4594226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E1C34-36DB-0CD0-7957-49D877C6B331}"/>
              </a:ext>
            </a:extLst>
          </p:cNvPr>
          <p:cNvGrpSpPr/>
          <p:nvPr/>
        </p:nvGrpSpPr>
        <p:grpSpPr>
          <a:xfrm>
            <a:off x="76201" y="1058856"/>
            <a:ext cx="7504906" cy="1323439"/>
            <a:chOff x="76201" y="1490131"/>
            <a:chExt cx="7504906" cy="13234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5DB7A5-80F0-43AA-4860-5D14BEE0CFDC}"/>
                </a:ext>
              </a:extLst>
            </p:cNvPr>
            <p:cNvSpPr txBox="1"/>
            <p:nvPr/>
          </p:nvSpPr>
          <p:spPr>
            <a:xfrm>
              <a:off x="76201" y="1690185"/>
              <a:ext cx="45942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/>
                <a:t>double cover of</a:t>
              </a:r>
              <a:endParaRPr lang="en-GB" sz="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26EC5D-83D2-1BD8-8A39-6766A65100B4}"/>
                    </a:ext>
                  </a:extLst>
                </p:cNvPr>
                <p:cNvSpPr txBox="1"/>
                <p:nvPr/>
              </p:nvSpPr>
              <p:spPr>
                <a:xfrm>
                  <a:off x="4620418" y="1490131"/>
                  <a:ext cx="2960689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𝑆𝑂</m:t>
                        </m:r>
                        <m:r>
                          <a:rPr lang="en-GB" sz="80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GB" sz="8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26EC5D-83D2-1BD8-8A39-6766A65100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418" y="1490131"/>
                  <a:ext cx="2960689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FEF85-39EF-0CCA-CA07-17281080CA4C}"/>
                  </a:ext>
                </a:extLst>
              </p:cNvPr>
              <p:cNvSpPr txBox="1"/>
              <p:nvPr/>
            </p:nvSpPr>
            <p:spPr>
              <a:xfrm>
                <a:off x="7419974" y="2306095"/>
                <a:ext cx="395287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𝑆𝑈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GB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CFEF85-39EF-0CCA-CA07-17281080C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74" y="2306095"/>
                <a:ext cx="3952876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5243CF-447F-41CA-1B67-E98A175E6E3D}"/>
                  </a:ext>
                </a:extLst>
              </p:cNvPr>
              <p:cNvSpPr txBox="1"/>
              <p:nvPr/>
            </p:nvSpPr>
            <p:spPr>
              <a:xfrm>
                <a:off x="7608093" y="4577091"/>
                <a:ext cx="459422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𝑆𝑝𝑖𝑛</m:t>
                      </m:r>
                      <m:r>
                        <a:rPr lang="en-GB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en-GB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5243CF-447F-41CA-1B67-E98A175E6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093" y="4577091"/>
                <a:ext cx="4594226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9A38A52-F4F3-C5BF-BC9C-1D710B81DD32}"/>
              </a:ext>
            </a:extLst>
          </p:cNvPr>
          <p:cNvGrpSpPr/>
          <p:nvPr/>
        </p:nvGrpSpPr>
        <p:grpSpPr>
          <a:xfrm>
            <a:off x="-41787" y="4630817"/>
            <a:ext cx="7504906" cy="1015663"/>
            <a:chOff x="-41787" y="4486146"/>
            <a:chExt cx="7504906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0D6E29-079A-A949-1926-66444C99B417}"/>
                </a:ext>
              </a:extLst>
            </p:cNvPr>
            <p:cNvSpPr txBox="1"/>
            <p:nvPr/>
          </p:nvSpPr>
          <p:spPr>
            <a:xfrm>
              <a:off x="-41787" y="4523582"/>
              <a:ext cx="45942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400" dirty="0"/>
                <a:t>double cover of</a:t>
              </a:r>
              <a:endParaRPr lang="en-GB" sz="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19421E4-C959-B2DA-B088-5AB2CE19C74A}"/>
                    </a:ext>
                  </a:extLst>
                </p:cNvPr>
                <p:cNvSpPr txBox="1"/>
                <p:nvPr/>
              </p:nvSpPr>
              <p:spPr>
                <a:xfrm>
                  <a:off x="4502430" y="4486146"/>
                  <a:ext cx="2960689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rgbClr val="A844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A84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A844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A844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GB" sz="6000" b="0" i="1" smtClean="0">
                            <a:solidFill>
                              <a:srgbClr val="A84400"/>
                            </a:solidFill>
                            <a:latin typeface="Cambria Math" panose="02040503050406030204" pitchFamily="18" charset="0"/>
                          </a:rPr>
                          <m:t>(1,3)</m:t>
                        </m:r>
                      </m:oMath>
                    </m:oMathPara>
                  </a14:m>
                  <a:endParaRPr lang="en-GB" sz="6000" dirty="0">
                    <a:solidFill>
                      <a:srgbClr val="A844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19421E4-C959-B2DA-B088-5AB2CE19C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430" y="4486146"/>
                  <a:ext cx="2960689" cy="1015663"/>
                </a:xfrm>
                <a:prstGeom prst="rect">
                  <a:avLst/>
                </a:prstGeom>
                <a:blipFill>
                  <a:blip r:embed="rId7"/>
                  <a:stretch>
                    <a:fillRect r="-309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C8FFD-DC85-EB52-4FB3-7967351FE97F}"/>
                  </a:ext>
                </a:extLst>
              </p:cNvPr>
              <p:cNvSpPr txBox="1"/>
              <p:nvPr/>
            </p:nvSpPr>
            <p:spPr>
              <a:xfrm>
                <a:off x="7608093" y="5797172"/>
                <a:ext cx="395287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𝑆𝐿</m:t>
                      </m:r>
                      <m:r>
                        <a:rPr lang="en-GB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(2,</m:t>
                      </m:r>
                      <m:r>
                        <a:rPr lang="en-GB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ℂ</m:t>
                      </m:r>
                      <m:r>
                        <a:rPr lang="en-GB" sz="6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6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C8FFD-DC85-EB52-4FB3-7967351FE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093" y="5797172"/>
                <a:ext cx="3952876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EB88AB-20B4-AC9A-3303-0D54F74E90FC}"/>
              </a:ext>
            </a:extLst>
          </p:cNvPr>
          <p:cNvCxnSpPr>
            <a:cxnSpLocks/>
          </p:cNvCxnSpPr>
          <p:nvPr/>
        </p:nvCxnSpPr>
        <p:spPr>
          <a:xfrm>
            <a:off x="-19050" y="1043353"/>
            <a:ext cx="1221105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07BBA6-5EA0-8B86-FCE0-CFD698319F0B}"/>
              </a:ext>
            </a:extLst>
          </p:cNvPr>
          <p:cNvCxnSpPr>
            <a:cxnSpLocks/>
          </p:cNvCxnSpPr>
          <p:nvPr/>
        </p:nvCxnSpPr>
        <p:spPr>
          <a:xfrm>
            <a:off x="0" y="456910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4E91AEA-4353-643C-0F9D-E64A308F7C2E}"/>
              </a:ext>
            </a:extLst>
          </p:cNvPr>
          <p:cNvGrpSpPr/>
          <p:nvPr/>
        </p:nvGrpSpPr>
        <p:grpSpPr>
          <a:xfrm>
            <a:off x="7406481" y="3336211"/>
            <a:ext cx="4795838" cy="1323439"/>
            <a:chOff x="7406481" y="3336211"/>
            <a:chExt cx="4795838" cy="13234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443555-9042-2AD8-7087-F6ED5BC2F622}"/>
                    </a:ext>
                  </a:extLst>
                </p:cNvPr>
                <p:cNvSpPr txBox="1"/>
                <p:nvPr/>
              </p:nvSpPr>
              <p:spPr>
                <a:xfrm>
                  <a:off x="7406481" y="3336211"/>
                  <a:ext cx="395287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8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443555-9042-2AD8-7087-F6ED5BC2F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6481" y="3336211"/>
                  <a:ext cx="3952876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EFBE5A-3EFA-C204-5E3B-517AEB64FD9C}"/>
                </a:ext>
              </a:extLst>
            </p:cNvPr>
            <p:cNvSpPr txBox="1"/>
            <p:nvPr/>
          </p:nvSpPr>
          <p:spPr>
            <a:xfrm>
              <a:off x="8249443" y="3603188"/>
              <a:ext cx="395287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solidFill>
                    <a:srgbClr val="0070C0"/>
                  </a:solidFill>
                </a:rPr>
                <a:t>unit quaternions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005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5"/>
    </mc:Choice>
    <mc:Fallback xmlns="">
      <p:transition spd="slow" advTm="2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F8987-EC30-502F-7D0B-9F7472B19FF5}"/>
                  </a:ext>
                </a:extLst>
              </p:cNvPr>
              <p:cNvSpPr txBox="1"/>
              <p:nvPr/>
            </p:nvSpPr>
            <p:spPr>
              <a:xfrm>
                <a:off x="182513" y="371369"/>
                <a:ext cx="1408470" cy="2831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7F8987-EC30-502F-7D0B-9F7472B19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13" y="371369"/>
                <a:ext cx="1408470" cy="2831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982DEC-4780-4FB0-885E-50CEFF7C2628}"/>
                  </a:ext>
                </a:extLst>
              </p:cNvPr>
              <p:cNvSpPr txBox="1"/>
              <p:nvPr/>
            </p:nvSpPr>
            <p:spPr>
              <a:xfrm>
                <a:off x="57151" y="3599079"/>
                <a:ext cx="1659193" cy="3153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982DEC-4780-4FB0-885E-50CEFF7C2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" y="3599079"/>
                <a:ext cx="1659193" cy="31538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FCE68-9C5A-CAD5-05A0-F952636A65FF}"/>
                  </a:ext>
                </a:extLst>
              </p:cNvPr>
              <p:cNvSpPr txBox="1"/>
              <p:nvPr/>
            </p:nvSpPr>
            <p:spPr>
              <a:xfrm>
                <a:off x="1590983" y="1282603"/>
                <a:ext cx="6019185" cy="1621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FCE68-9C5A-CAD5-05A0-F952636A6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83" y="1282603"/>
                <a:ext cx="6019185" cy="1621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4C5B6C-2F3A-5E2A-09A9-1F6377B8A965}"/>
                  </a:ext>
                </a:extLst>
              </p:cNvPr>
              <p:cNvSpPr txBox="1"/>
              <p:nvPr/>
            </p:nvSpPr>
            <p:spPr>
              <a:xfrm>
                <a:off x="1369297" y="4695756"/>
                <a:ext cx="6101223" cy="1621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CA" sz="5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5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4C5B6C-2F3A-5E2A-09A9-1F6377B8A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297" y="4695756"/>
                <a:ext cx="6101223" cy="16210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2B1C6D8-3851-9702-AD48-3891ECEDFF04}"/>
              </a:ext>
            </a:extLst>
          </p:cNvPr>
          <p:cNvSpPr txBox="1"/>
          <p:nvPr/>
        </p:nvSpPr>
        <p:spPr>
          <a:xfrm>
            <a:off x="1590983" y="266940"/>
            <a:ext cx="7257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6000" dirty="0"/>
              <a:t>Pauli Vector </a:t>
            </a:r>
            <a:r>
              <a:rPr lang="en-CA" sz="4800" b="1" dirty="0"/>
              <a:t>(3D space)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E84D05-DD69-2689-DA13-01A7991EE1F0}"/>
              </a:ext>
            </a:extLst>
          </p:cNvPr>
          <p:cNvSpPr txBox="1"/>
          <p:nvPr/>
        </p:nvSpPr>
        <p:spPr>
          <a:xfrm>
            <a:off x="1716344" y="3599079"/>
            <a:ext cx="7669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6000" dirty="0"/>
              <a:t>Weyl Vector </a:t>
            </a:r>
            <a:r>
              <a:rPr lang="en-CA" sz="4000" b="1" dirty="0"/>
              <a:t>(4D spacetime)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C026E8-0E0E-D993-C9E9-B41CC57CB9BE}"/>
              </a:ext>
            </a:extLst>
          </p:cNvPr>
          <p:cNvCxnSpPr>
            <a:cxnSpLocks/>
          </p:cNvCxnSpPr>
          <p:nvPr/>
        </p:nvCxnSpPr>
        <p:spPr>
          <a:xfrm flipH="1">
            <a:off x="-58994" y="3406116"/>
            <a:ext cx="12249151" cy="2018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470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8"/>
    </mc:Choice>
    <mc:Fallback xmlns="">
      <p:transition spd="slow" advTm="14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BC121D-3FF1-3E76-B12A-351615CF6E32}"/>
              </a:ext>
            </a:extLst>
          </p:cNvPr>
          <p:cNvCxnSpPr>
            <a:cxnSpLocks/>
          </p:cNvCxnSpPr>
          <p:nvPr/>
        </p:nvCxnSpPr>
        <p:spPr>
          <a:xfrm flipH="1">
            <a:off x="-58994" y="3406116"/>
            <a:ext cx="12249151" cy="2018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6F43798-F642-63EF-DFCC-625BBE960268}"/>
              </a:ext>
            </a:extLst>
          </p:cNvPr>
          <p:cNvSpPr txBox="1"/>
          <p:nvPr/>
        </p:nvSpPr>
        <p:spPr>
          <a:xfrm>
            <a:off x="4153901" y="753128"/>
            <a:ext cx="3865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Pauli Vector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6A8B769-50C3-4125-606B-74B1843BEF77}"/>
              </a:ext>
            </a:extLst>
          </p:cNvPr>
          <p:cNvGrpSpPr/>
          <p:nvPr/>
        </p:nvGrpSpPr>
        <p:grpSpPr>
          <a:xfrm>
            <a:off x="8708637" y="6738"/>
            <a:ext cx="3012399" cy="1564447"/>
            <a:chOff x="8708637" y="6738"/>
            <a:chExt cx="3012399" cy="15644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AF53A15-36B9-6C12-C9A0-73490BCB9667}"/>
                    </a:ext>
                  </a:extLst>
                </p:cNvPr>
                <p:cNvSpPr txBox="1"/>
                <p:nvPr/>
              </p:nvSpPr>
              <p:spPr>
                <a:xfrm>
                  <a:off x="8778033" y="6738"/>
                  <a:ext cx="2913506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𝑺𝒑𝒊𝒏</m:t>
                        </m:r>
                        <m:r>
                          <a:rPr lang="en-GB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GB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6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AF53A15-36B9-6C12-C9A0-73490BCB9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033" y="6738"/>
                  <a:ext cx="2913506" cy="10156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ight Brace 34">
              <a:extLst>
                <a:ext uri="{FF2B5EF4-FFF2-40B4-BE49-F238E27FC236}">
                  <a16:creationId xmlns:a16="http://schemas.microsoft.com/office/drawing/2014/main" id="{A109588B-3B67-E36C-9099-81ECDF2BD050}"/>
                </a:ext>
              </a:extLst>
            </p:cNvPr>
            <p:cNvSpPr/>
            <p:nvPr/>
          </p:nvSpPr>
          <p:spPr>
            <a:xfrm rot="16200000">
              <a:off x="9973084" y="-176768"/>
              <a:ext cx="483506" cy="3012399"/>
            </a:xfrm>
            <a:prstGeom prst="rightBrace">
              <a:avLst>
                <a:gd name="adj1" fmla="val 8333"/>
                <a:gd name="adj2" fmla="val 48555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070E70-3B24-D7C7-A404-D8FC652EC9F7}"/>
              </a:ext>
            </a:extLst>
          </p:cNvPr>
          <p:cNvGrpSpPr/>
          <p:nvPr/>
        </p:nvGrpSpPr>
        <p:grpSpPr>
          <a:xfrm>
            <a:off x="258854" y="10352"/>
            <a:ext cx="3050204" cy="1564447"/>
            <a:chOff x="258854" y="10352"/>
            <a:chExt cx="3050204" cy="15644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686C232-8697-A592-4B0E-BB9941FA2827}"/>
                    </a:ext>
                  </a:extLst>
                </p:cNvPr>
                <p:cNvSpPr txBox="1"/>
                <p:nvPr/>
              </p:nvSpPr>
              <p:spPr>
                <a:xfrm>
                  <a:off x="395552" y="10352"/>
                  <a:ext cx="2913506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𝑺𝒑𝒊𝒏</m:t>
                        </m:r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6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686C232-8697-A592-4B0E-BB9941FA2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52" y="10352"/>
                  <a:ext cx="2913506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0184FDF7-3CAC-A335-1D66-53A0166D0541}"/>
                </a:ext>
              </a:extLst>
            </p:cNvPr>
            <p:cNvSpPr/>
            <p:nvPr/>
          </p:nvSpPr>
          <p:spPr>
            <a:xfrm rot="16200000">
              <a:off x="1523301" y="-173154"/>
              <a:ext cx="483506" cy="3012399"/>
            </a:xfrm>
            <a:prstGeom prst="rightBrace">
              <a:avLst>
                <a:gd name="adj1" fmla="val 8333"/>
                <a:gd name="adj2" fmla="val 49518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B9FAE4-4E21-C4E3-1D8A-38BDA731B3F8}"/>
              </a:ext>
            </a:extLst>
          </p:cNvPr>
          <p:cNvGrpSpPr/>
          <p:nvPr/>
        </p:nvGrpSpPr>
        <p:grpSpPr>
          <a:xfrm>
            <a:off x="42771" y="1408445"/>
            <a:ext cx="12260580" cy="1850186"/>
            <a:chOff x="-45720" y="1467439"/>
            <a:chExt cx="12260580" cy="185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7B330B-6D86-E559-7B76-1773873520C1}"/>
                    </a:ext>
                  </a:extLst>
                </p:cNvPr>
                <p:cNvSpPr txBox="1"/>
                <p:nvPr/>
              </p:nvSpPr>
              <p:spPr>
                <a:xfrm>
                  <a:off x="-45720" y="1467439"/>
                  <a:ext cx="12260580" cy="185018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5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5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5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5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GB" sz="5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5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5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5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GB" sz="5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5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5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52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GB" sz="5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GB" sz="52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7B330B-6D86-E559-7B76-177387352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5720" y="1467439"/>
                  <a:ext cx="12260580" cy="18501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74589B8-F4F0-B593-3A4D-2E3E77C1E131}"/>
                    </a:ext>
                  </a:extLst>
                </p:cNvPr>
                <p:cNvSpPr txBox="1"/>
                <p:nvPr/>
              </p:nvSpPr>
              <p:spPr>
                <a:xfrm>
                  <a:off x="613583" y="1905391"/>
                  <a:ext cx="2038876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𝑆𝑈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GB" sz="6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74589B8-F4F0-B593-3A4D-2E3E77C1E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83" y="1905391"/>
                  <a:ext cx="2038876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5B55D-B154-393D-B44D-DF0B56C7632F}"/>
                    </a:ext>
                  </a:extLst>
                </p:cNvPr>
                <p:cNvSpPr txBox="1"/>
                <p:nvPr/>
              </p:nvSpPr>
              <p:spPr>
                <a:xfrm>
                  <a:off x="9080408" y="1905390"/>
                  <a:ext cx="2038876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𝑆𝑈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GB" sz="6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555B55D-B154-393D-B44D-DF0B56C76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0408" y="1905390"/>
                  <a:ext cx="2038876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5532100-AE9F-9E9F-1938-31D413EF17AB}"/>
              </a:ext>
            </a:extLst>
          </p:cNvPr>
          <p:cNvSpPr txBox="1"/>
          <p:nvPr/>
        </p:nvSpPr>
        <p:spPr>
          <a:xfrm>
            <a:off x="3965914" y="4215626"/>
            <a:ext cx="4236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/>
              <a:t>Weyl Vector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77F45-0C5F-7575-035E-3B693C67CA20}"/>
              </a:ext>
            </a:extLst>
          </p:cNvPr>
          <p:cNvGrpSpPr/>
          <p:nvPr/>
        </p:nvGrpSpPr>
        <p:grpSpPr>
          <a:xfrm>
            <a:off x="8436514" y="3469236"/>
            <a:ext cx="3282074" cy="1564447"/>
            <a:chOff x="8436514" y="3469236"/>
            <a:chExt cx="3282074" cy="15644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C014AA-DB4D-6D6E-B2FE-E70FF27D95AA}"/>
                    </a:ext>
                  </a:extLst>
                </p:cNvPr>
                <p:cNvSpPr txBox="1"/>
                <p:nvPr/>
              </p:nvSpPr>
              <p:spPr>
                <a:xfrm>
                  <a:off x="8436514" y="3469236"/>
                  <a:ext cx="2913506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𝑺𝒑𝒊𝒏</m:t>
                        </m:r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GB" sz="6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6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C014AA-DB4D-6D6E-B2FE-E70FF27D9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6514" y="3469236"/>
                  <a:ext cx="2913506" cy="1015663"/>
                </a:xfrm>
                <a:prstGeom prst="rect">
                  <a:avLst/>
                </a:prstGeom>
                <a:blipFill>
                  <a:blip r:embed="rId8"/>
                  <a:stretch>
                    <a:fillRect r="-21339"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92E5E762-8036-31B1-D28B-212745D630F7}"/>
                </a:ext>
              </a:extLst>
            </p:cNvPr>
            <p:cNvSpPr/>
            <p:nvPr/>
          </p:nvSpPr>
          <p:spPr>
            <a:xfrm rot="16200000">
              <a:off x="9970636" y="3285730"/>
              <a:ext cx="483506" cy="3012399"/>
            </a:xfrm>
            <a:prstGeom prst="rightBrace">
              <a:avLst>
                <a:gd name="adj1" fmla="val 8333"/>
                <a:gd name="adj2" fmla="val 48555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907EEE3-40B3-A564-1EC1-0F3AB528D673}"/>
              </a:ext>
            </a:extLst>
          </p:cNvPr>
          <p:cNvGrpSpPr/>
          <p:nvPr/>
        </p:nvGrpSpPr>
        <p:grpSpPr>
          <a:xfrm>
            <a:off x="73950" y="3472850"/>
            <a:ext cx="3194855" cy="1564447"/>
            <a:chOff x="73950" y="3472850"/>
            <a:chExt cx="3194855" cy="15644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E6F799A-162D-D73C-2C9E-705338CEEB64}"/>
                    </a:ext>
                  </a:extLst>
                </p:cNvPr>
                <p:cNvSpPr txBox="1"/>
                <p:nvPr/>
              </p:nvSpPr>
              <p:spPr>
                <a:xfrm>
                  <a:off x="73950" y="3472850"/>
                  <a:ext cx="2913506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𝑺𝒑𝒊𝒏</m:t>
                        </m:r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GB" sz="6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6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E6F799A-162D-D73C-2C9E-705338CEE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50" y="3472850"/>
                  <a:ext cx="2913506" cy="1015663"/>
                </a:xfrm>
                <a:prstGeom prst="rect">
                  <a:avLst/>
                </a:prstGeom>
                <a:blipFill>
                  <a:blip r:embed="rId9"/>
                  <a:stretch>
                    <a:fillRect r="-21548"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015F9BEF-8D7E-93AF-BCB6-8C873EF1714B}"/>
                </a:ext>
              </a:extLst>
            </p:cNvPr>
            <p:cNvSpPr/>
            <p:nvPr/>
          </p:nvSpPr>
          <p:spPr>
            <a:xfrm rot="16200000">
              <a:off x="1520853" y="3289344"/>
              <a:ext cx="483506" cy="3012399"/>
            </a:xfrm>
            <a:prstGeom prst="rightBrace">
              <a:avLst>
                <a:gd name="adj1" fmla="val 8333"/>
                <a:gd name="adj2" fmla="val 49518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22CEF3-9D3D-45B3-F80C-17AD55DF0C4B}"/>
              </a:ext>
            </a:extLst>
          </p:cNvPr>
          <p:cNvGrpSpPr/>
          <p:nvPr/>
        </p:nvGrpSpPr>
        <p:grpSpPr>
          <a:xfrm>
            <a:off x="40323" y="4870943"/>
            <a:ext cx="12260580" cy="1850186"/>
            <a:chOff x="-45720" y="1467439"/>
            <a:chExt cx="12260580" cy="1850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E45362B-C4C1-3B10-3B12-D8BAF3F14056}"/>
                    </a:ext>
                  </a:extLst>
                </p:cNvPr>
                <p:cNvSpPr txBox="1"/>
                <p:nvPr/>
              </p:nvSpPr>
              <p:spPr>
                <a:xfrm>
                  <a:off x="-45720" y="1467439"/>
                  <a:ext cx="12260580" cy="1850186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52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52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5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5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GB" sz="5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5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5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5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5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5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52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5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2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GB" sz="5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5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5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52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sz="5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5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GB" sz="5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GB" sz="52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E45362B-C4C1-3B10-3B12-D8BAF3F14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5720" y="1467439"/>
                  <a:ext cx="12260580" cy="18501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5BBB3E8-87DB-3494-661D-5715ED207F73}"/>
                    </a:ext>
                  </a:extLst>
                </p:cNvPr>
                <p:cNvSpPr txBox="1"/>
                <p:nvPr/>
              </p:nvSpPr>
              <p:spPr>
                <a:xfrm>
                  <a:off x="308783" y="1867291"/>
                  <a:ext cx="2038876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6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5BBB3E8-87DB-3494-661D-5715ED207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83" y="1867291"/>
                  <a:ext cx="2038876" cy="1015663"/>
                </a:xfrm>
                <a:prstGeom prst="rect">
                  <a:avLst/>
                </a:prstGeom>
                <a:blipFill>
                  <a:blip r:embed="rId11"/>
                  <a:stretch>
                    <a:fillRect r="-30240"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86A6B00-6BB9-0B1D-FD6C-BBA0A75A7F50}"/>
                    </a:ext>
                  </a:extLst>
                </p:cNvPr>
                <p:cNvSpPr txBox="1"/>
                <p:nvPr/>
              </p:nvSpPr>
              <p:spPr>
                <a:xfrm>
                  <a:off x="8775608" y="1867290"/>
                  <a:ext cx="2038876" cy="1015663"/>
                </a:xfrm>
                <a:prstGeom prst="rect">
                  <a:avLst/>
                </a:prstGeom>
                <a:noFill/>
                <a:ln w="57150"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  <m:r>
                          <a:rPr lang="en-CA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6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86A6B00-6BB9-0B1D-FD6C-BBA0A75A7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608" y="1867290"/>
                  <a:ext cx="2038876" cy="1015663"/>
                </a:xfrm>
                <a:prstGeom prst="rect">
                  <a:avLst/>
                </a:prstGeom>
                <a:blipFill>
                  <a:blip r:embed="rId12"/>
                  <a:stretch>
                    <a:fillRect r="-30240"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67735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64">
        <p:fade/>
      </p:transition>
    </mc:Choice>
    <mc:Fallback xmlns="">
      <p:transition spd="med" advTm="13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88EABB-A2C4-FD2A-6BF4-3C3BBF847BCA}"/>
                  </a:ext>
                </a:extLst>
              </p:cNvPr>
              <p:cNvSpPr txBox="1"/>
              <p:nvPr/>
            </p:nvSpPr>
            <p:spPr>
              <a:xfrm>
                <a:off x="225425" y="12680"/>
                <a:ext cx="1037272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/>
                  <a:t>For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7200" dirty="0"/>
                  <a:t>-dimensional space…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7200" dirty="0"/>
                  <a:t>rotation group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72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7200" dirty="0"/>
                  <a:t>double-cover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𝑆𝑝𝑖𝑛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88EABB-A2C4-FD2A-6BF4-3C3BBF847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5" y="12680"/>
                <a:ext cx="10372725" cy="3416320"/>
              </a:xfrm>
              <a:prstGeom prst="rect">
                <a:avLst/>
              </a:prstGeom>
              <a:blipFill>
                <a:blip r:embed="rId3"/>
                <a:stretch>
                  <a:fillRect l="-4465" t="-6774" b="-137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594767-964F-F34F-1A8F-2D6769A5A6CC}"/>
                  </a:ext>
                </a:extLst>
              </p:cNvPr>
              <p:cNvSpPr txBox="1"/>
              <p:nvPr/>
            </p:nvSpPr>
            <p:spPr>
              <a:xfrm>
                <a:off x="36154" y="3686195"/>
                <a:ext cx="110775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𝑺𝒑𝒊𝒏</m:t>
                    </m:r>
                    <m:r>
                      <a:rPr lang="en-GB" sz="6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GB" sz="6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b="1" dirty="0">
                    <a:solidFill>
                      <a:srgbClr val="0070C0"/>
                    </a:solidFill>
                  </a:rPr>
                  <a:t> </a:t>
                </a:r>
                <a:r>
                  <a:rPr lang="en-GB" sz="6000" dirty="0"/>
                  <a:t>= unit-length quaternions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594767-964F-F34F-1A8F-2D6769A5A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4" y="3686195"/>
                <a:ext cx="11077576" cy="1015663"/>
              </a:xfrm>
              <a:prstGeom prst="rect">
                <a:avLst/>
              </a:prstGeom>
              <a:blipFill>
                <a:blip r:embed="rId4"/>
                <a:stretch>
                  <a:fillRect t="-18675" r="-2752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F02637-C2EE-FE21-88A6-353CA5DE2DF5}"/>
                  </a:ext>
                </a:extLst>
              </p:cNvPr>
              <p:cNvSpPr txBox="1"/>
              <p:nvPr/>
            </p:nvSpPr>
            <p:spPr>
              <a:xfrm>
                <a:off x="36153" y="4906328"/>
                <a:ext cx="1215584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𝑺𝒑𝒊𝒏</m:t>
                    </m:r>
                    <m:r>
                      <a:rPr lang="en-GB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b="1" dirty="0">
                    <a:solidFill>
                      <a:srgbClr val="FF0000"/>
                    </a:solidFill>
                  </a:rPr>
                  <a:t> </a:t>
                </a:r>
                <a:r>
                  <a:rPr lang="en-GB" sz="6000" dirty="0"/>
                  <a:t>= generalization of unit   </a:t>
                </a:r>
              </a:p>
              <a:p>
                <a:r>
                  <a:rPr lang="en-GB" sz="6000" dirty="0"/>
                  <a:t>   quaternions for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6000" dirty="0"/>
                  <a:t>-dimensional space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F02637-C2EE-FE21-88A6-353CA5DE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3" y="4906328"/>
                <a:ext cx="12155847" cy="1938992"/>
              </a:xfrm>
              <a:prstGeom prst="rect">
                <a:avLst/>
              </a:prstGeom>
              <a:blipFill>
                <a:blip r:embed="rId5"/>
                <a:stretch>
                  <a:fillRect t="-9748" r="-2207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862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56"/>
    </mc:Choice>
    <mc:Fallback xmlns="">
      <p:transition spd="slow" advTm="17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88EABB-A2C4-FD2A-6BF4-3C3BBF847BCA}"/>
                  </a:ext>
                </a:extLst>
              </p:cNvPr>
              <p:cNvSpPr txBox="1"/>
              <p:nvPr/>
            </p:nvSpPr>
            <p:spPr>
              <a:xfrm>
                <a:off x="0" y="12680"/>
                <a:ext cx="13225104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600" dirty="0"/>
                  <a:t>For </a:t>
                </a:r>
                <a14:m>
                  <m:oMath xmlns:m="http://schemas.openxmlformats.org/officeDocument/2006/math">
                    <m:r>
                      <a:rPr lang="en-GB" sz="6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6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6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66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6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600" dirty="0"/>
                  <a:t>-dimensional spacetime…</a:t>
                </a:r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6600" dirty="0"/>
                  <a:t>rotation/boost group </a:t>
                </a:r>
                <a14:m>
                  <m:oMath xmlns:m="http://schemas.openxmlformats.org/officeDocument/2006/math"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6600" dirty="0"/>
              </a:p>
              <a:p>
                <a:pPr marL="857250" indent="-857250">
                  <a:buFont typeface="Arial" panose="020B0604020202020204" pitchFamily="34" charset="0"/>
                  <a:buChar char="•"/>
                </a:pPr>
                <a:r>
                  <a:rPr lang="en-GB" sz="7200" dirty="0"/>
                  <a:t>double-cover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𝑆𝑝𝑖𝑛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7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88EABB-A2C4-FD2A-6BF4-3C3BBF847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80"/>
                <a:ext cx="13225104" cy="3231654"/>
              </a:xfrm>
              <a:prstGeom prst="rect">
                <a:avLst/>
              </a:prstGeom>
              <a:blipFill>
                <a:blip r:embed="rId3"/>
                <a:stretch>
                  <a:fillRect l="-3181" t="-6415" b="-147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29B633-0E3C-9F80-8E03-39C608BC3E5B}"/>
                  </a:ext>
                </a:extLst>
              </p:cNvPr>
              <p:cNvSpPr txBox="1"/>
              <p:nvPr/>
            </p:nvSpPr>
            <p:spPr>
              <a:xfrm>
                <a:off x="353961" y="3747022"/>
                <a:ext cx="1159223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𝑺𝒑𝒊𝒏</m:t>
                    </m:r>
                    <m:r>
                      <a:rPr lang="en-GB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GB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GB" sz="6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b="1" dirty="0">
                    <a:solidFill>
                      <a:srgbClr val="FF0000"/>
                    </a:solidFill>
                  </a:rPr>
                  <a:t> </a:t>
                </a:r>
                <a:r>
                  <a:rPr lang="en-GB" sz="6000" dirty="0"/>
                  <a:t>= generalization of unit  </a:t>
                </a:r>
              </a:p>
              <a:p>
                <a:r>
                  <a:rPr lang="en-GB" sz="6000" dirty="0"/>
                  <a:t>   quaternions for </a:t>
                </a:r>
                <a14:m>
                  <m:oMath xmlns:m="http://schemas.openxmlformats.org/officeDocument/2006/math">
                    <m:r>
                      <a:rPr lang="en-GB" sz="6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6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60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6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dirty="0"/>
                  <a:t>-dimensional </a:t>
                </a:r>
              </a:p>
              <a:p>
                <a:r>
                  <a:rPr lang="en-GB" sz="6000" dirty="0"/>
                  <a:t>   spacetime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29B633-0E3C-9F80-8E03-39C608BC3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61" y="3747022"/>
                <a:ext cx="11592232" cy="2862322"/>
              </a:xfrm>
              <a:prstGeom prst="rect">
                <a:avLst/>
              </a:prstGeom>
              <a:blipFill>
                <a:blip r:embed="rId4"/>
                <a:stretch>
                  <a:fillRect t="-6610" r="-3470" b="-136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944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6"/>
    </mc:Choice>
    <mc:Fallback xmlns="">
      <p:transition spd="slow" advTm="16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E51E4-9FCB-0CED-6484-6C1CA6AC07B6}"/>
                  </a:ext>
                </a:extLst>
              </p:cNvPr>
              <p:cNvSpPr txBox="1"/>
              <p:nvPr/>
            </p:nvSpPr>
            <p:spPr>
              <a:xfrm>
                <a:off x="581025" y="327538"/>
                <a:ext cx="1037272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/>
                  <a:t>Systematic construction of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𝑺𝒑𝒊𝒏</m:t>
                    </m:r>
                    <m:r>
                      <a:rPr lang="en-GB" sz="7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7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GB" sz="7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7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GB" sz="7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7200" b="1" dirty="0">
                    <a:solidFill>
                      <a:srgbClr val="FF0000"/>
                    </a:solidFill>
                  </a:rPr>
                  <a:t> </a:t>
                </a:r>
                <a:r>
                  <a:rPr lang="en-GB" sz="7200" dirty="0"/>
                  <a:t>groups: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1E51E4-9FCB-0CED-6484-6C1CA6AC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327538"/>
                <a:ext cx="10372725" cy="2308324"/>
              </a:xfrm>
              <a:prstGeom prst="rect">
                <a:avLst/>
              </a:prstGeom>
              <a:blipFill>
                <a:blip r:embed="rId3"/>
                <a:stretch>
                  <a:fillRect l="-4407" t="-10317" r="-2820" b="-211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8A03ABE-82C0-0465-ADD0-1EE8D5DA8206}"/>
              </a:ext>
            </a:extLst>
          </p:cNvPr>
          <p:cNvSpPr txBox="1"/>
          <p:nvPr/>
        </p:nvSpPr>
        <p:spPr>
          <a:xfrm>
            <a:off x="0" y="3560419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Done with </a:t>
            </a:r>
            <a:r>
              <a:rPr lang="en-GB" sz="8000" b="1" dirty="0">
                <a:solidFill>
                  <a:srgbClr val="0070C0"/>
                </a:solidFill>
              </a:rPr>
              <a:t>Clifford Algebras</a:t>
            </a:r>
            <a:r>
              <a:rPr lang="en-GB" sz="8000" dirty="0"/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FAD3EE-F4AA-470E-718E-BDD3812486E9}"/>
              </a:ext>
            </a:extLst>
          </p:cNvPr>
          <p:cNvGrpSpPr/>
          <p:nvPr/>
        </p:nvGrpSpPr>
        <p:grpSpPr>
          <a:xfrm>
            <a:off x="4533900" y="4792751"/>
            <a:ext cx="7658100" cy="1015664"/>
            <a:chOff x="4533900" y="4792751"/>
            <a:chExt cx="7658100" cy="10156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16FEF8-425E-B991-35EF-D32418D19D70}"/>
                </a:ext>
              </a:extLst>
            </p:cNvPr>
            <p:cNvSpPr txBox="1"/>
            <p:nvPr/>
          </p:nvSpPr>
          <p:spPr>
            <a:xfrm>
              <a:off x="4762500" y="4792752"/>
              <a:ext cx="70294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>
                  <a:solidFill>
                    <a:srgbClr val="002060"/>
                  </a:solidFill>
                </a:rPr>
                <a:t>(Geometric Algebras)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11904D-DB6F-F4E0-CF22-E7B44E749C7E}"/>
                </a:ext>
              </a:extLst>
            </p:cNvPr>
            <p:cNvSpPr/>
            <p:nvPr/>
          </p:nvSpPr>
          <p:spPr>
            <a:xfrm>
              <a:off x="4533900" y="4792751"/>
              <a:ext cx="7658100" cy="1015663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372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56"/>
    </mc:Choice>
    <mc:Fallback xmlns="">
      <p:transition spd="slow" advTm="31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B0B2D5-B1BA-8691-578E-4A5C71532AF2}"/>
              </a:ext>
            </a:extLst>
          </p:cNvPr>
          <p:cNvSpPr/>
          <p:nvPr/>
        </p:nvSpPr>
        <p:spPr>
          <a:xfrm>
            <a:off x="201764" y="1289027"/>
            <a:ext cx="11610975" cy="3019531"/>
          </a:xfrm>
          <a:prstGeom prst="rect">
            <a:avLst/>
          </a:prstGeom>
          <a:solidFill>
            <a:srgbClr val="E7FFF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E51E4-9FCB-0CED-6484-6C1CA6AC07B6}"/>
              </a:ext>
            </a:extLst>
          </p:cNvPr>
          <p:cNvSpPr txBox="1"/>
          <p:nvPr/>
        </p:nvSpPr>
        <p:spPr>
          <a:xfrm>
            <a:off x="85877" y="-72512"/>
            <a:ext cx="11610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u="sng" dirty="0"/>
              <a:t>What are Clifford Algebras?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5A681-C1E7-B358-2B38-3FE5E946B883}"/>
              </a:ext>
            </a:extLst>
          </p:cNvPr>
          <p:cNvSpPr txBox="1"/>
          <p:nvPr/>
        </p:nvSpPr>
        <p:spPr>
          <a:xfrm>
            <a:off x="360212" y="1289027"/>
            <a:ext cx="5829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Generalization 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520508-63CB-2990-3F1B-8595D74C842F}"/>
                  </a:ext>
                </a:extLst>
              </p:cNvPr>
              <p:cNvSpPr txBox="1"/>
              <p:nvPr/>
            </p:nvSpPr>
            <p:spPr>
              <a:xfrm>
                <a:off x="685648" y="2174245"/>
                <a:ext cx="56945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complex numbers </a:t>
                </a:r>
                <a14:m>
                  <m:oMath xmlns:m="http://schemas.openxmlformats.org/officeDocument/2006/math">
                    <m:r>
                      <a:rPr lang="en-GB" sz="5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520508-63CB-2990-3F1B-8595D74C8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48" y="2174245"/>
                <a:ext cx="5694515" cy="923330"/>
              </a:xfrm>
              <a:prstGeom prst="rect">
                <a:avLst/>
              </a:prstGeom>
              <a:blipFill>
                <a:blip r:embed="rId3"/>
                <a:stretch>
                  <a:fillRect l="-5668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478636-1EE9-2459-ED5C-A4E791B65A28}"/>
                  </a:ext>
                </a:extLst>
              </p:cNvPr>
              <p:cNvSpPr txBox="1"/>
              <p:nvPr/>
            </p:nvSpPr>
            <p:spPr>
              <a:xfrm>
                <a:off x="6515099" y="1521823"/>
                <a:ext cx="50293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quaternions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5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478636-1EE9-2459-ED5C-A4E791B65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099" y="1521823"/>
                <a:ext cx="5029352" cy="923330"/>
              </a:xfrm>
              <a:prstGeom prst="rect">
                <a:avLst/>
              </a:prstGeom>
              <a:blipFill>
                <a:blip r:embed="rId4"/>
                <a:stretch>
                  <a:fillRect l="-6545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B9B758-3DF2-707A-8FD7-31CE5BB93D64}"/>
                  </a:ext>
                </a:extLst>
              </p:cNvPr>
              <p:cNvSpPr txBox="1"/>
              <p:nvPr/>
            </p:nvSpPr>
            <p:spPr>
              <a:xfrm>
                <a:off x="304280" y="3189908"/>
                <a:ext cx="7524255" cy="988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5400" dirty="0"/>
                  <a:t>sigma matrices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5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GB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B9B758-3DF2-707A-8FD7-31CE5BB93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80" y="3189908"/>
                <a:ext cx="7524255" cy="988989"/>
              </a:xfrm>
              <a:prstGeom prst="rect">
                <a:avLst/>
              </a:prstGeom>
              <a:blipFill>
                <a:blip r:embed="rId5"/>
                <a:stretch>
                  <a:fillRect l="-4376" t="-15951" b="-306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87F21-0B9A-190C-CDEF-F59573EBF585}"/>
                  </a:ext>
                </a:extLst>
              </p:cNvPr>
              <p:cNvSpPr txBox="1"/>
              <p:nvPr/>
            </p:nvSpPr>
            <p:spPr>
              <a:xfrm>
                <a:off x="304280" y="4441102"/>
                <a:ext cx="586808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/>
                  <a:t>Symbols square to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CA" sz="4800" dirty="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87F21-0B9A-190C-CDEF-F59573EB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80" y="4441102"/>
                <a:ext cx="5868081" cy="830997"/>
              </a:xfrm>
              <a:prstGeom prst="rect">
                <a:avLst/>
              </a:prstGeom>
              <a:blipFill>
                <a:blip r:embed="rId6"/>
                <a:stretch>
                  <a:fillRect l="-4777" t="-16176" r="-3634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E3F206-6D6C-6354-49D1-6374DF2CCC0E}"/>
                  </a:ext>
                </a:extLst>
              </p:cNvPr>
              <p:cNvSpPr txBox="1"/>
              <p:nvPr/>
            </p:nvSpPr>
            <p:spPr>
              <a:xfrm>
                <a:off x="8410324" y="5986001"/>
                <a:ext cx="3781676" cy="822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E3F206-6D6C-6354-49D1-6374DF2C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324" y="5986001"/>
                <a:ext cx="3781676" cy="822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C87507-301D-F4EA-7FC2-734EB3C9542D}"/>
                  </a:ext>
                </a:extLst>
              </p:cNvPr>
              <p:cNvSpPr txBox="1"/>
              <p:nvPr/>
            </p:nvSpPr>
            <p:spPr>
              <a:xfrm>
                <a:off x="9109618" y="4603501"/>
                <a:ext cx="308238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C87507-301D-F4EA-7FC2-734EB3C95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618" y="4603501"/>
                <a:ext cx="3082382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9B5208-ADB9-9E1A-66C7-D4D7F9F75F93}"/>
                  </a:ext>
                </a:extLst>
              </p:cNvPr>
              <p:cNvSpPr txBox="1"/>
              <p:nvPr/>
            </p:nvSpPr>
            <p:spPr>
              <a:xfrm>
                <a:off x="6200040" y="4378152"/>
                <a:ext cx="272074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GB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9B5208-ADB9-9E1A-66C7-D4D7F9F75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040" y="4378152"/>
                <a:ext cx="2720745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C765423-4BBB-C798-B9FA-043F08DA74A9}"/>
              </a:ext>
            </a:extLst>
          </p:cNvPr>
          <p:cNvGrpSpPr/>
          <p:nvPr/>
        </p:nvGrpSpPr>
        <p:grpSpPr>
          <a:xfrm>
            <a:off x="201764" y="5542995"/>
            <a:ext cx="11799736" cy="1048220"/>
            <a:chOff x="201764" y="5542995"/>
            <a:chExt cx="11799736" cy="1048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156F50-117C-4B10-4073-CBD7D2142738}"/>
                </a:ext>
              </a:extLst>
            </p:cNvPr>
            <p:cNvSpPr txBox="1"/>
            <p:nvPr/>
          </p:nvSpPr>
          <p:spPr>
            <a:xfrm>
              <a:off x="304280" y="5667885"/>
              <a:ext cx="54455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/>
                <a:t>Anti-commutative:</a:t>
              </a:r>
              <a:endParaRPr lang="en-CA" sz="5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BF2556-EA1E-01D3-C3AF-4071E15C0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764" y="5542995"/>
              <a:ext cx="11799736" cy="1944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686136-11FA-8752-B6F0-9364F4CC36EF}"/>
                  </a:ext>
                </a:extLst>
              </p:cNvPr>
              <p:cNvSpPr txBox="1"/>
              <p:nvPr/>
            </p:nvSpPr>
            <p:spPr>
              <a:xfrm>
                <a:off x="5683308" y="5562045"/>
                <a:ext cx="28200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5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GB" sz="5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5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GB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5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GB" sz="5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5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686136-11FA-8752-B6F0-9364F4CC3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08" y="5562045"/>
                <a:ext cx="2820003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0358B5-5D93-7745-1DF5-3806948DBE9D}"/>
                  </a:ext>
                </a:extLst>
              </p:cNvPr>
              <p:cNvSpPr txBox="1"/>
              <p:nvPr/>
            </p:nvSpPr>
            <p:spPr>
              <a:xfrm>
                <a:off x="7401795" y="2596156"/>
                <a:ext cx="4161706" cy="1561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800" dirty="0"/>
                  <a:t>dirac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endParaRPr lang="en-GB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0358B5-5D93-7745-1DF5-3806948DB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795" y="2596156"/>
                <a:ext cx="4161706" cy="1561518"/>
              </a:xfrm>
              <a:prstGeom prst="rect">
                <a:avLst/>
              </a:prstGeom>
              <a:blipFill>
                <a:blip r:embed="rId11"/>
                <a:stretch>
                  <a:fillRect l="-586" t="-8594" r="-39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6053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56"/>
    </mc:Choice>
    <mc:Fallback xmlns="">
      <p:transition spd="slow" advTm="31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/>
      <p:bldP spid="8" grpId="0"/>
      <p:bldP spid="10" grpId="0"/>
      <p:bldP spid="12" grpId="0"/>
      <p:bldP spid="13" grpId="0"/>
      <p:bldP spid="14" grpId="0"/>
      <p:bldP spid="1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0" y="3470389"/>
                <a:ext cx="4539273" cy="170816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1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0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10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10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GB" sz="10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0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10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0389"/>
                <a:ext cx="4539273" cy="1708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4689984" y="3450512"/>
                <a:ext cx="7443022" cy="174791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0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10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10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sz="10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GB" sz="10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10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10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10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10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984" y="3450512"/>
                <a:ext cx="7443022" cy="1747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EE0E8F-E407-E2E3-3B08-76994735A5B0}"/>
                  </a:ext>
                </a:extLst>
              </p:cNvPr>
              <p:cNvSpPr txBox="1"/>
              <p:nvPr/>
            </p:nvSpPr>
            <p:spPr>
              <a:xfrm>
                <a:off x="4748981" y="5483105"/>
                <a:ext cx="7384025" cy="1305870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7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7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GB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GB" sz="7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7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  <m:sup>
                          <m:r>
                            <a:rPr lang="en-GB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7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EE0E8F-E407-E2E3-3B08-76994735A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81" y="5483105"/>
                <a:ext cx="7384025" cy="1305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0631E-9519-24DF-0824-5C0C4C5B6492}"/>
                  </a:ext>
                </a:extLst>
              </p:cNvPr>
              <p:cNvSpPr txBox="1"/>
              <p:nvPr/>
            </p:nvSpPr>
            <p:spPr>
              <a:xfrm>
                <a:off x="1017638" y="88489"/>
                <a:ext cx="10156723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𝑺𝑼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rotation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0631E-9519-24DF-0824-5C0C4C5B6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38" y="88489"/>
                <a:ext cx="10156723" cy="2554545"/>
              </a:xfrm>
              <a:prstGeom prst="rect">
                <a:avLst/>
              </a:prstGeom>
              <a:blipFill>
                <a:blip r:embed="rId6"/>
                <a:stretch>
                  <a:fillRect l="-4657" t="-8879" r="-2627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AD75C-39C4-A44E-D635-CB941E78828C}"/>
                  </a:ext>
                </a:extLst>
              </p:cNvPr>
              <p:cNvSpPr txBox="1"/>
              <p:nvPr/>
            </p:nvSpPr>
            <p:spPr>
              <a:xfrm>
                <a:off x="560392" y="2619529"/>
                <a:ext cx="3718446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𝑆𝑂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FAD75C-39C4-A44E-D635-CB941E788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92" y="2619529"/>
                <a:ext cx="3718446" cy="10926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E992A5-C90A-6FA8-13AD-C4176AC1A8A6}"/>
                  </a:ext>
                </a:extLst>
              </p:cNvPr>
              <p:cNvSpPr txBox="1"/>
              <p:nvPr/>
            </p:nvSpPr>
            <p:spPr>
              <a:xfrm>
                <a:off x="6497426" y="2649724"/>
                <a:ext cx="3739634" cy="111652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GB" sz="6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E992A5-C90A-6FA8-13AD-C4176AC1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26" y="2649724"/>
                <a:ext cx="3739634" cy="11165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1D2BF0A-B3AB-2D64-D5CD-4DF6052B4D67}"/>
              </a:ext>
            </a:extLst>
          </p:cNvPr>
          <p:cNvSpPr/>
          <p:nvPr/>
        </p:nvSpPr>
        <p:spPr>
          <a:xfrm>
            <a:off x="718730" y="2649724"/>
            <a:ext cx="9610039" cy="1062412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82A9AA-F758-0B47-E0F5-249AF668942E}"/>
              </a:ext>
            </a:extLst>
          </p:cNvPr>
          <p:cNvCxnSpPr>
            <a:cxnSpLocks/>
          </p:cNvCxnSpPr>
          <p:nvPr/>
        </p:nvCxnSpPr>
        <p:spPr>
          <a:xfrm flipV="1">
            <a:off x="4598267" y="2923611"/>
            <a:ext cx="0" cy="378690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D45B800-0095-5EB4-FB65-7808795DE9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82000" y="4905360"/>
              <a:ext cx="3804840" cy="1377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D45B800-0095-5EB4-FB65-7808795DE9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72640" y="4896000"/>
                <a:ext cx="3823560" cy="1395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954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82">
        <p:fade/>
      </p:transition>
    </mc:Choice>
    <mc:Fallback xmlns="">
      <p:transition spd="med" advTm="190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7B72142-D786-1D46-6ED4-0A04E7211661}"/>
              </a:ext>
            </a:extLst>
          </p:cNvPr>
          <p:cNvGrpSpPr/>
          <p:nvPr/>
        </p:nvGrpSpPr>
        <p:grpSpPr>
          <a:xfrm>
            <a:off x="7212273" y="956041"/>
            <a:ext cx="4836700" cy="2420906"/>
            <a:chOff x="7212273" y="956041"/>
            <a:chExt cx="4836700" cy="242090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3B97B5-F6CA-A2BB-A2C4-19304BC80D22}"/>
                </a:ext>
              </a:extLst>
            </p:cNvPr>
            <p:cNvSpPr/>
            <p:nvPr/>
          </p:nvSpPr>
          <p:spPr>
            <a:xfrm>
              <a:off x="7212273" y="956041"/>
              <a:ext cx="4836700" cy="2420906"/>
            </a:xfrm>
            <a:prstGeom prst="rect">
              <a:avLst/>
            </a:prstGeom>
            <a:solidFill>
              <a:srgbClr val="B9EDFF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1D41E9-95D4-EA31-74A4-69A4A22B3210}"/>
                </a:ext>
              </a:extLst>
            </p:cNvPr>
            <p:cNvSpPr txBox="1"/>
            <p:nvPr/>
          </p:nvSpPr>
          <p:spPr>
            <a:xfrm>
              <a:off x="9505711" y="1792351"/>
              <a:ext cx="24688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800" dirty="0"/>
                <a:t>Bivectors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D2E372-2D0B-FE68-C72F-5867C40E19FD}"/>
                </a:ext>
              </a:extLst>
            </p:cNvPr>
            <p:cNvGrpSpPr/>
            <p:nvPr/>
          </p:nvGrpSpPr>
          <p:grpSpPr>
            <a:xfrm>
              <a:off x="7676348" y="1344316"/>
              <a:ext cx="1704158" cy="1700700"/>
              <a:chOff x="1218114" y="2172838"/>
              <a:chExt cx="2746423" cy="2740851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B2C24C5-F309-7AA9-563A-891CE9506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7960" y="4830004"/>
                <a:ext cx="2700474" cy="1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E07076F-6173-2091-1143-D7B5C3882AC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237960" y="2232017"/>
                <a:ext cx="2700474" cy="1"/>
              </a:xfrm>
              <a:prstGeom prst="straightConnector1">
                <a:avLst/>
              </a:prstGeom>
              <a:ln w="152400">
                <a:solidFill>
                  <a:srgbClr val="00B05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7F086C4-9979-6D5E-7348-748CFC043AA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614300" y="3523074"/>
                <a:ext cx="2700474" cy="1"/>
              </a:xfrm>
              <a:prstGeom prst="straightConnector1">
                <a:avLst/>
              </a:prstGeom>
              <a:ln w="152400">
                <a:solidFill>
                  <a:srgbClr val="7030A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8E9B8FA-9BE5-7B7E-A4E6-C6D47A629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32122" y="3563451"/>
                <a:ext cx="2700474" cy="1"/>
              </a:xfrm>
              <a:prstGeom prst="straightConnector1">
                <a:avLst/>
              </a:prstGeom>
              <a:ln w="152400">
                <a:solidFill>
                  <a:srgbClr val="7030A0">
                    <a:alpha val="50196"/>
                  </a:srgbClr>
                </a:solidFill>
                <a:prstDash val="sysDash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9E7405D-63B6-936E-C9EF-C15582846B7E}"/>
              </a:ext>
            </a:extLst>
          </p:cNvPr>
          <p:cNvGrpSpPr/>
          <p:nvPr/>
        </p:nvGrpSpPr>
        <p:grpSpPr>
          <a:xfrm>
            <a:off x="3492271" y="1262625"/>
            <a:ext cx="3219768" cy="2103013"/>
            <a:chOff x="3492271" y="1262625"/>
            <a:chExt cx="3219768" cy="210301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02D51C-9329-A016-7D16-4680AA8BD025}"/>
                </a:ext>
              </a:extLst>
            </p:cNvPr>
            <p:cNvSpPr/>
            <p:nvPr/>
          </p:nvSpPr>
          <p:spPr>
            <a:xfrm>
              <a:off x="3492271" y="1262625"/>
              <a:ext cx="3219768" cy="2103013"/>
            </a:xfrm>
            <a:prstGeom prst="rect">
              <a:avLst/>
            </a:prstGeom>
            <a:solidFill>
              <a:srgbClr val="FFBA8B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34423E1-B8A6-84C5-D01A-BEB6B2BEE0C7}"/>
                </a:ext>
              </a:extLst>
            </p:cNvPr>
            <p:cNvGrpSpPr/>
            <p:nvPr/>
          </p:nvGrpSpPr>
          <p:grpSpPr>
            <a:xfrm>
              <a:off x="4016865" y="1696967"/>
              <a:ext cx="2465156" cy="1584730"/>
              <a:chOff x="5317933" y="1564130"/>
              <a:chExt cx="2465156" cy="15847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827FD-E720-5B4E-3928-EC236FAF5F6A}"/>
                  </a:ext>
                </a:extLst>
              </p:cNvPr>
              <p:cNvSpPr txBox="1"/>
              <p:nvPr/>
            </p:nvSpPr>
            <p:spPr>
              <a:xfrm>
                <a:off x="5742850" y="2317863"/>
                <a:ext cx="20402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800" dirty="0"/>
                  <a:t>Vectors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F25A29F-4588-0E3E-C428-0AAE20BAB4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7933" y="1564130"/>
                <a:ext cx="1619803" cy="1125023"/>
              </a:xfrm>
              <a:prstGeom prst="straightConnector1">
                <a:avLst/>
              </a:prstGeom>
              <a:ln w="152400">
                <a:solidFill>
                  <a:srgbClr val="00B05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C4CB562-A066-2A6B-AE94-AF502103DB5B}"/>
              </a:ext>
            </a:extLst>
          </p:cNvPr>
          <p:cNvGrpSpPr/>
          <p:nvPr/>
        </p:nvGrpSpPr>
        <p:grpSpPr>
          <a:xfrm>
            <a:off x="682448" y="840518"/>
            <a:ext cx="2527164" cy="1705432"/>
            <a:chOff x="682448" y="840518"/>
            <a:chExt cx="2527164" cy="170543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24AFA7B-7CA1-1829-708B-78E4AD2B874E}"/>
                </a:ext>
              </a:extLst>
            </p:cNvPr>
            <p:cNvSpPr/>
            <p:nvPr/>
          </p:nvSpPr>
          <p:spPr>
            <a:xfrm>
              <a:off x="682448" y="840518"/>
              <a:ext cx="2527164" cy="1705432"/>
            </a:xfrm>
            <a:prstGeom prst="rect">
              <a:avLst/>
            </a:prstGeom>
            <a:solidFill>
              <a:srgbClr val="FF9999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BCB8D8D-6DCF-117F-EC25-726C6709E76F}"/>
                </a:ext>
              </a:extLst>
            </p:cNvPr>
            <p:cNvGrpSpPr/>
            <p:nvPr/>
          </p:nvGrpSpPr>
          <p:grpSpPr>
            <a:xfrm>
              <a:off x="1028552" y="1205645"/>
              <a:ext cx="1897059" cy="1269937"/>
              <a:chOff x="1256652" y="1740197"/>
              <a:chExt cx="1897059" cy="126993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454D0B-71C8-29A6-1921-CE6B9FD4D5BF}"/>
                  </a:ext>
                </a:extLst>
              </p:cNvPr>
              <p:cNvSpPr txBox="1"/>
              <p:nvPr/>
            </p:nvSpPr>
            <p:spPr>
              <a:xfrm>
                <a:off x="1256652" y="2179137"/>
                <a:ext cx="189705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4800" dirty="0"/>
                  <a:t>Scalars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896782F-8C69-A43F-5487-3C65FD3A2B2E}"/>
                  </a:ext>
                </a:extLst>
              </p:cNvPr>
              <p:cNvSpPr/>
              <p:nvPr/>
            </p:nvSpPr>
            <p:spPr>
              <a:xfrm>
                <a:off x="2060338" y="1740197"/>
                <a:ext cx="363793" cy="36379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0B41256-0085-D361-3415-FD77CCAB70BD}"/>
              </a:ext>
            </a:extLst>
          </p:cNvPr>
          <p:cNvGrpSpPr/>
          <p:nvPr/>
        </p:nvGrpSpPr>
        <p:grpSpPr>
          <a:xfrm>
            <a:off x="7239003" y="3435093"/>
            <a:ext cx="4370120" cy="3354444"/>
            <a:chOff x="7239003" y="3435093"/>
            <a:chExt cx="4370120" cy="335444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B2A4D37-5171-B992-BA18-B04312C7FA0F}"/>
                </a:ext>
              </a:extLst>
            </p:cNvPr>
            <p:cNvSpPr/>
            <p:nvPr/>
          </p:nvSpPr>
          <p:spPr>
            <a:xfrm>
              <a:off x="7239003" y="3435093"/>
              <a:ext cx="4370120" cy="3354444"/>
            </a:xfrm>
            <a:prstGeom prst="rect">
              <a:avLst/>
            </a:prstGeom>
            <a:solidFill>
              <a:srgbClr val="FFFF66">
                <a:alpha val="4549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50F54-63C6-F3AB-8EE3-FBFA0F05305E}"/>
                </a:ext>
              </a:extLst>
            </p:cNvPr>
            <p:cNvGrpSpPr/>
            <p:nvPr/>
          </p:nvGrpSpPr>
          <p:grpSpPr>
            <a:xfrm flipV="1">
              <a:off x="7737779" y="3736590"/>
              <a:ext cx="3286325" cy="2292439"/>
              <a:chOff x="3460750" y="1663699"/>
              <a:chExt cx="1943100" cy="1079500"/>
            </a:xfrm>
          </p:grpSpPr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37DFD99B-DF39-6F58-8ECE-8AA9381233F6}"/>
                  </a:ext>
                </a:extLst>
              </p:cNvPr>
              <p:cNvSpPr/>
              <p:nvPr/>
            </p:nvSpPr>
            <p:spPr>
              <a:xfrm rot="10800000">
                <a:off x="3460750" y="1663699"/>
                <a:ext cx="1943100" cy="1079499"/>
              </a:xfrm>
              <a:prstGeom prst="arc">
                <a:avLst>
                  <a:gd name="adj1" fmla="val 16200000"/>
                  <a:gd name="adj2" fmla="val 5545470"/>
                </a:avLst>
              </a:prstGeom>
              <a:ln w="114300">
                <a:gradFill>
                  <a:gsLst>
                    <a:gs pos="0">
                      <a:srgbClr val="0070C0"/>
                    </a:gs>
                    <a:gs pos="53000">
                      <a:srgbClr val="7030A0"/>
                    </a:gs>
                    <a:gs pos="100000">
                      <a:srgbClr val="7030A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D446C85F-6BC4-F189-3060-466AB7CF38E9}"/>
                  </a:ext>
                </a:extLst>
              </p:cNvPr>
              <p:cNvSpPr/>
              <p:nvPr/>
            </p:nvSpPr>
            <p:spPr>
              <a:xfrm>
                <a:off x="3460750" y="1663700"/>
                <a:ext cx="1943100" cy="800100"/>
              </a:xfrm>
              <a:prstGeom prst="arc">
                <a:avLst>
                  <a:gd name="adj1" fmla="val 16365586"/>
                  <a:gd name="adj2" fmla="val 5439505"/>
                </a:avLst>
              </a:prstGeom>
              <a:ln w="114300">
                <a:gradFill>
                  <a:gsLst>
                    <a:gs pos="0">
                      <a:srgbClr val="7030A0"/>
                    </a:gs>
                    <a:gs pos="5100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2A7147C1-C921-33A9-0A09-1A1940D11980}"/>
                  </a:ext>
                </a:extLst>
              </p:cNvPr>
              <p:cNvSpPr/>
              <p:nvPr/>
            </p:nvSpPr>
            <p:spPr>
              <a:xfrm rot="10800000">
                <a:off x="3626597" y="1990724"/>
                <a:ext cx="1758950" cy="474197"/>
              </a:xfrm>
              <a:prstGeom prst="arc">
                <a:avLst>
                  <a:gd name="adj1" fmla="val 17077859"/>
                  <a:gd name="adj2" fmla="val 4785770"/>
                </a:avLst>
              </a:prstGeom>
              <a:ln w="114300">
                <a:gradFill>
                  <a:gsLst>
                    <a:gs pos="0">
                      <a:srgbClr val="FF0000"/>
                    </a:gs>
                    <a:gs pos="54000">
                      <a:srgbClr val="00B050"/>
                    </a:gs>
                    <a:gs pos="100000">
                      <a:srgbClr val="00B05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4C0F9DA-7673-DB68-168B-8771D1B6002F}"/>
                  </a:ext>
                </a:extLst>
              </p:cNvPr>
              <p:cNvSpPr/>
              <p:nvPr/>
            </p:nvSpPr>
            <p:spPr>
              <a:xfrm>
                <a:off x="3460750" y="1990725"/>
                <a:ext cx="1943100" cy="75247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ln w="114300">
                <a:gradFill>
                  <a:gsLst>
                    <a:gs pos="0">
                      <a:srgbClr val="00B050"/>
                    </a:gs>
                    <a:gs pos="54000">
                      <a:srgbClr val="0070C0"/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FA0F9A-5302-8AAB-E32D-721D8980B8DB}"/>
                </a:ext>
              </a:extLst>
            </p:cNvPr>
            <p:cNvSpPr txBox="1"/>
            <p:nvPr/>
          </p:nvSpPr>
          <p:spPr>
            <a:xfrm>
              <a:off x="7960517" y="5958540"/>
              <a:ext cx="2840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/>
                <a:t>Spinors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147EC-8D2D-1211-45F1-81377504592C}"/>
              </a:ext>
            </a:extLst>
          </p:cNvPr>
          <p:cNvGrpSpPr/>
          <p:nvPr/>
        </p:nvGrpSpPr>
        <p:grpSpPr>
          <a:xfrm>
            <a:off x="114300" y="3404854"/>
            <a:ext cx="6267449" cy="5292134"/>
            <a:chOff x="114300" y="3404854"/>
            <a:chExt cx="6267449" cy="529213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6079895-BC28-BAF5-0080-8A355CB52FFF}"/>
                </a:ext>
              </a:extLst>
            </p:cNvPr>
            <p:cNvGrpSpPr/>
            <p:nvPr/>
          </p:nvGrpSpPr>
          <p:grpSpPr>
            <a:xfrm>
              <a:off x="114300" y="3404854"/>
              <a:ext cx="6267449" cy="3354444"/>
              <a:chOff x="114300" y="3404854"/>
              <a:chExt cx="6267449" cy="335444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EA0D2AA-FC9B-B611-D3C3-211A3FF51F73}"/>
                  </a:ext>
                </a:extLst>
              </p:cNvPr>
              <p:cNvSpPr/>
              <p:nvPr/>
            </p:nvSpPr>
            <p:spPr>
              <a:xfrm>
                <a:off x="114300" y="3404854"/>
                <a:ext cx="6267449" cy="3354444"/>
              </a:xfrm>
              <a:prstGeom prst="rect">
                <a:avLst/>
              </a:prstGeom>
              <a:solidFill>
                <a:srgbClr val="ABFFD1">
                  <a:alpha val="34000"/>
                </a:srgb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903C13-B673-9053-5538-F0E6E25FB262}"/>
                  </a:ext>
                </a:extLst>
              </p:cNvPr>
              <p:cNvSpPr txBox="1"/>
              <p:nvPr/>
            </p:nvSpPr>
            <p:spPr>
              <a:xfrm>
                <a:off x="743036" y="5926627"/>
                <a:ext cx="42064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800" dirty="0"/>
                  <a:t>Linear Maps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E304C77-B046-B84E-14F7-3C6C73E86FCF}"/>
                  </a:ext>
                </a:extLst>
              </p:cNvPr>
              <p:cNvGrpSpPr/>
              <p:nvPr/>
            </p:nvGrpSpPr>
            <p:grpSpPr>
              <a:xfrm>
                <a:off x="582877" y="3674365"/>
                <a:ext cx="2386092" cy="2313610"/>
                <a:chOff x="9248775" y="3716594"/>
                <a:chExt cx="5765083" cy="5589958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CA6AA86A-8684-024B-335E-C049FB44F4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9653" t="46850" r="59843" b="2529"/>
                <a:stretch/>
              </p:blipFill>
              <p:spPr>
                <a:xfrm>
                  <a:off x="9248775" y="3716594"/>
                  <a:ext cx="5765083" cy="5589957"/>
                </a:xfrm>
                <a:prstGeom prst="rect">
                  <a:avLst/>
                </a:prstGeom>
              </p:spPr>
            </p:pic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AA46BDB-7E0F-8E33-0A60-36D1C98810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48826" y="6511573"/>
                  <a:ext cx="0" cy="2794979"/>
                </a:xfrm>
                <a:prstGeom prst="straightConnector1">
                  <a:avLst/>
                </a:prstGeom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154403CF-3FD1-B6AE-2D53-23D30DF4C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8775" y="8966326"/>
                  <a:ext cx="2882542" cy="0"/>
                </a:xfrm>
                <a:prstGeom prst="straightConnector1">
                  <a:avLst/>
                </a:prstGeom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B5EF4C1-C611-8C6B-ECD8-236CF431A07F}"/>
                    </a:ext>
                  </a:extLst>
                </p:cNvPr>
                <p:cNvSpPr/>
                <p:nvPr/>
              </p:nvSpPr>
              <p:spPr>
                <a:xfrm>
                  <a:off x="9648826" y="7114480"/>
                  <a:ext cx="1898854" cy="1851845"/>
                </a:xfrm>
                <a:prstGeom prst="rect">
                  <a:avLst/>
                </a:prstGeom>
                <a:solidFill>
                  <a:srgbClr val="FF0000">
                    <a:alpha val="3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330B20D-9AC2-6F25-7AC0-C878368479EC}"/>
                  </a:ext>
                </a:extLst>
              </p:cNvPr>
              <p:cNvGrpSpPr/>
              <p:nvPr/>
            </p:nvGrpSpPr>
            <p:grpSpPr>
              <a:xfrm>
                <a:off x="3562807" y="3672335"/>
                <a:ext cx="2386092" cy="2313610"/>
                <a:chOff x="9579120" y="4231202"/>
                <a:chExt cx="2386092" cy="231361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8BA38CB-CE20-ACE6-4A71-322619A75AA8}"/>
                    </a:ext>
                  </a:extLst>
                </p:cNvPr>
                <p:cNvGrpSpPr/>
                <p:nvPr/>
              </p:nvGrpSpPr>
              <p:grpSpPr>
                <a:xfrm>
                  <a:off x="9579120" y="4231202"/>
                  <a:ext cx="2386092" cy="2313610"/>
                  <a:chOff x="9248775" y="3716594"/>
                  <a:chExt cx="5765083" cy="5589957"/>
                </a:xfrm>
              </p:grpSpPr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6812C1F8-6B0A-F67E-88B8-045BC273F4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9653" t="46850" r="59843" b="2529"/>
                  <a:stretch/>
                </p:blipFill>
                <p:spPr>
                  <a:xfrm>
                    <a:off x="9248775" y="3716594"/>
                    <a:ext cx="5765083" cy="5589957"/>
                  </a:xfrm>
                  <a:prstGeom prst="rect">
                    <a:avLst/>
                  </a:prstGeom>
                </p:spPr>
              </p:pic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46535F91-2158-D424-A106-55ADBC01D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48826" y="5207395"/>
                    <a:ext cx="965068" cy="4099156"/>
                  </a:xfrm>
                  <a:prstGeom prst="straightConnector1">
                    <a:avLst/>
                  </a:prstGeom>
                  <a:ln w="1016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CEFD6AD5-55C6-75F9-459E-C985BA41E7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48775" y="8966325"/>
                    <a:ext cx="3645649" cy="0"/>
                  </a:xfrm>
                  <a:prstGeom prst="straightConnector1">
                    <a:avLst/>
                  </a:prstGeom>
                  <a:ln w="101600">
                    <a:solidFill>
                      <a:schemeClr val="tx1">
                        <a:lumMod val="50000"/>
                        <a:lumOff val="50000"/>
                      </a:schemeClr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" name="Parallelogram 31">
                  <a:extLst>
                    <a:ext uri="{FF2B5EF4-FFF2-40B4-BE49-F238E27FC236}">
                      <a16:creationId xmlns:a16="http://schemas.microsoft.com/office/drawing/2014/main" id="{F627AA6F-9D05-98D4-8B9F-1A209E0A1FAC}"/>
                    </a:ext>
                  </a:extLst>
                </p:cNvPr>
                <p:cNvSpPr/>
                <p:nvPr/>
              </p:nvSpPr>
              <p:spPr>
                <a:xfrm>
                  <a:off x="9766441" y="5197444"/>
                  <a:ext cx="1321565" cy="1212903"/>
                </a:xfrm>
                <a:prstGeom prst="parallelogram">
                  <a:avLst/>
                </a:prstGeom>
                <a:solidFill>
                  <a:srgbClr val="FF0000">
                    <a:alpha val="34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C7C64EC-6C94-6C61-F130-C1DA5CC12A5F}"/>
                </a:ext>
              </a:extLst>
            </p:cNvPr>
            <p:cNvSpPr/>
            <p:nvPr/>
          </p:nvSpPr>
          <p:spPr>
            <a:xfrm rot="2700000" flipH="1">
              <a:off x="844304" y="4786705"/>
              <a:ext cx="3910283" cy="3910283"/>
            </a:xfrm>
            <a:prstGeom prst="arc">
              <a:avLst/>
            </a:prstGeom>
            <a:ln w="1143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120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7"/>
    </mc:Choice>
    <mc:Fallback xmlns="">
      <p:transition spd="slow" advTm="11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F93DF7-DF74-A326-E15F-FAE2B38144C2}"/>
              </a:ext>
            </a:extLst>
          </p:cNvPr>
          <p:cNvSpPr/>
          <p:nvPr/>
        </p:nvSpPr>
        <p:spPr>
          <a:xfrm>
            <a:off x="0" y="22502"/>
            <a:ext cx="12191999" cy="6812996"/>
          </a:xfrm>
          <a:prstGeom prst="rect">
            <a:avLst/>
          </a:prstGeom>
          <a:solidFill>
            <a:srgbClr val="A3CDFF">
              <a:alpha val="34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D41E9-95D4-EA31-74A4-69A4A22B3210}"/>
              </a:ext>
            </a:extLst>
          </p:cNvPr>
          <p:cNvSpPr txBox="1"/>
          <p:nvPr/>
        </p:nvSpPr>
        <p:spPr>
          <a:xfrm>
            <a:off x="9505711" y="1792351"/>
            <a:ext cx="2468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800" dirty="0"/>
              <a:t>Bivectors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D2E372-2D0B-FE68-C72F-5867C40E19FD}"/>
              </a:ext>
            </a:extLst>
          </p:cNvPr>
          <p:cNvGrpSpPr/>
          <p:nvPr/>
        </p:nvGrpSpPr>
        <p:grpSpPr>
          <a:xfrm>
            <a:off x="7676348" y="1344316"/>
            <a:ext cx="1704158" cy="1700700"/>
            <a:chOff x="1218114" y="2172838"/>
            <a:chExt cx="2746423" cy="274085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2C24C5-F309-7AA9-563A-891CE9506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7960" y="4830004"/>
              <a:ext cx="2700474" cy="1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E07076F-6173-2091-1143-D7B5C3882AC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237960" y="2232017"/>
              <a:ext cx="2700474" cy="1"/>
            </a:xfrm>
            <a:prstGeom prst="straightConnector1">
              <a:avLst/>
            </a:prstGeom>
            <a:ln w="152400">
              <a:solidFill>
                <a:srgbClr val="00B05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F086C4-9979-6D5E-7348-748CFC043A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614300" y="3523074"/>
              <a:ext cx="2700474" cy="1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E9B8FA-9BE5-7B7E-A4E6-C6D47A629A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132122" y="3563451"/>
              <a:ext cx="2700474" cy="1"/>
            </a:xfrm>
            <a:prstGeom prst="straightConnector1">
              <a:avLst/>
            </a:prstGeom>
            <a:ln w="152400">
              <a:solidFill>
                <a:srgbClr val="7030A0">
                  <a:alpha val="50196"/>
                </a:srgbClr>
              </a:solidFill>
              <a:prstDash val="sysDash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4423E1-B8A6-84C5-D01A-BEB6B2BEE0C7}"/>
              </a:ext>
            </a:extLst>
          </p:cNvPr>
          <p:cNvGrpSpPr/>
          <p:nvPr/>
        </p:nvGrpSpPr>
        <p:grpSpPr>
          <a:xfrm>
            <a:off x="4016865" y="1696967"/>
            <a:ext cx="2465156" cy="1584730"/>
            <a:chOff x="5317933" y="1564130"/>
            <a:chExt cx="2465156" cy="15847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3827FD-E720-5B4E-3928-EC236FAF5F6A}"/>
                </a:ext>
              </a:extLst>
            </p:cNvPr>
            <p:cNvSpPr txBox="1"/>
            <p:nvPr/>
          </p:nvSpPr>
          <p:spPr>
            <a:xfrm>
              <a:off x="5742850" y="2317863"/>
              <a:ext cx="20402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800" dirty="0"/>
                <a:t>Vectors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25A29F-4588-0E3E-C428-0AAE20BAB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933" y="1564130"/>
              <a:ext cx="1619803" cy="1125023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CB8D8D-6DCF-117F-EC25-726C6709E76F}"/>
              </a:ext>
            </a:extLst>
          </p:cNvPr>
          <p:cNvGrpSpPr/>
          <p:nvPr/>
        </p:nvGrpSpPr>
        <p:grpSpPr>
          <a:xfrm>
            <a:off x="1028552" y="1205645"/>
            <a:ext cx="1897059" cy="1269937"/>
            <a:chOff x="1256652" y="1740197"/>
            <a:chExt cx="1897059" cy="12699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454D0B-71C8-29A6-1921-CE6B9FD4D5BF}"/>
                </a:ext>
              </a:extLst>
            </p:cNvPr>
            <p:cNvSpPr txBox="1"/>
            <p:nvPr/>
          </p:nvSpPr>
          <p:spPr>
            <a:xfrm>
              <a:off x="1256652" y="2179137"/>
              <a:ext cx="18970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4800" dirty="0"/>
                <a:t>Scalars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96782F-8C69-A43F-5487-3C65FD3A2B2E}"/>
                </a:ext>
              </a:extLst>
            </p:cNvPr>
            <p:cNvSpPr/>
            <p:nvPr/>
          </p:nvSpPr>
          <p:spPr>
            <a:xfrm>
              <a:off x="2060338" y="1740197"/>
              <a:ext cx="363793" cy="3637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050F54-63C6-F3AB-8EE3-FBFA0F05305E}"/>
              </a:ext>
            </a:extLst>
          </p:cNvPr>
          <p:cNvGrpSpPr/>
          <p:nvPr/>
        </p:nvGrpSpPr>
        <p:grpSpPr>
          <a:xfrm flipV="1">
            <a:off x="7737779" y="3736590"/>
            <a:ext cx="3286325" cy="2292439"/>
            <a:chOff x="3460750" y="1663699"/>
            <a:chExt cx="1943100" cy="1079500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7DFD99B-DF39-6F58-8ECE-8AA9381233F6}"/>
                </a:ext>
              </a:extLst>
            </p:cNvPr>
            <p:cNvSpPr/>
            <p:nvPr/>
          </p:nvSpPr>
          <p:spPr>
            <a:xfrm rot="10800000">
              <a:off x="3460750" y="1663699"/>
              <a:ext cx="1943100" cy="1079499"/>
            </a:xfrm>
            <a:prstGeom prst="arc">
              <a:avLst>
                <a:gd name="adj1" fmla="val 16200000"/>
                <a:gd name="adj2" fmla="val 5545470"/>
              </a:avLst>
            </a:prstGeom>
            <a:ln w="114300">
              <a:gradFill>
                <a:gsLst>
                  <a:gs pos="0">
                    <a:srgbClr val="0070C0"/>
                  </a:gs>
                  <a:gs pos="53000">
                    <a:srgbClr val="7030A0"/>
                  </a:gs>
                  <a:gs pos="100000">
                    <a:srgbClr val="7030A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D446C85F-6BC4-F189-3060-466AB7CF38E9}"/>
                </a:ext>
              </a:extLst>
            </p:cNvPr>
            <p:cNvSpPr/>
            <p:nvPr/>
          </p:nvSpPr>
          <p:spPr>
            <a:xfrm>
              <a:off x="3460750" y="1663700"/>
              <a:ext cx="1943100" cy="800100"/>
            </a:xfrm>
            <a:prstGeom prst="arc">
              <a:avLst>
                <a:gd name="adj1" fmla="val 16365586"/>
                <a:gd name="adj2" fmla="val 5439505"/>
              </a:avLst>
            </a:prstGeom>
            <a:ln w="114300">
              <a:gradFill>
                <a:gsLst>
                  <a:gs pos="0">
                    <a:srgbClr val="7030A0"/>
                  </a:gs>
                  <a:gs pos="51000">
                    <a:srgbClr val="FF0000"/>
                  </a:gs>
                  <a:gs pos="100000">
                    <a:srgbClr val="FF000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A7147C1-C921-33A9-0A09-1A1940D11980}"/>
                </a:ext>
              </a:extLst>
            </p:cNvPr>
            <p:cNvSpPr/>
            <p:nvPr/>
          </p:nvSpPr>
          <p:spPr>
            <a:xfrm rot="10800000">
              <a:off x="3626597" y="1990724"/>
              <a:ext cx="1758950" cy="474197"/>
            </a:xfrm>
            <a:prstGeom prst="arc">
              <a:avLst>
                <a:gd name="adj1" fmla="val 17077859"/>
                <a:gd name="adj2" fmla="val 4785770"/>
              </a:avLst>
            </a:prstGeom>
            <a:ln w="114300">
              <a:gradFill>
                <a:gsLst>
                  <a:gs pos="0">
                    <a:srgbClr val="FF0000"/>
                  </a:gs>
                  <a:gs pos="54000">
                    <a:srgbClr val="00B050"/>
                  </a:gs>
                  <a:gs pos="100000">
                    <a:srgbClr val="00B05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34C0F9DA-7673-DB68-168B-8771D1B6002F}"/>
                </a:ext>
              </a:extLst>
            </p:cNvPr>
            <p:cNvSpPr/>
            <p:nvPr/>
          </p:nvSpPr>
          <p:spPr>
            <a:xfrm>
              <a:off x="3460750" y="1990725"/>
              <a:ext cx="1943100" cy="752474"/>
            </a:xfrm>
            <a:prstGeom prst="arc">
              <a:avLst>
                <a:gd name="adj1" fmla="val 16200000"/>
                <a:gd name="adj2" fmla="val 5400000"/>
              </a:avLst>
            </a:prstGeom>
            <a:ln w="114300">
              <a:gradFill>
                <a:gsLst>
                  <a:gs pos="0">
                    <a:srgbClr val="00B050"/>
                  </a:gs>
                  <a:gs pos="54000">
                    <a:srgbClr val="0070C0"/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FA0F9A-5302-8AAB-E32D-721D8980B8DB}"/>
              </a:ext>
            </a:extLst>
          </p:cNvPr>
          <p:cNvSpPr txBox="1"/>
          <p:nvPr/>
        </p:nvSpPr>
        <p:spPr>
          <a:xfrm>
            <a:off x="7960517" y="5958540"/>
            <a:ext cx="2840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Spinors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903C13-B673-9053-5538-F0E6E25FB262}"/>
              </a:ext>
            </a:extLst>
          </p:cNvPr>
          <p:cNvSpPr txBox="1"/>
          <p:nvPr/>
        </p:nvSpPr>
        <p:spPr>
          <a:xfrm>
            <a:off x="743036" y="5926627"/>
            <a:ext cx="4206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800" dirty="0"/>
              <a:t>Linear Maps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304C77-B046-B84E-14F7-3C6C73E86FCF}"/>
              </a:ext>
            </a:extLst>
          </p:cNvPr>
          <p:cNvGrpSpPr/>
          <p:nvPr/>
        </p:nvGrpSpPr>
        <p:grpSpPr>
          <a:xfrm>
            <a:off x="582877" y="3674365"/>
            <a:ext cx="2386092" cy="2313610"/>
            <a:chOff x="9248775" y="3716594"/>
            <a:chExt cx="5765083" cy="558995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6AA86A-8684-024B-335E-C049FB44F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9653" t="46850" r="59843" b="2529"/>
            <a:stretch/>
          </p:blipFill>
          <p:spPr>
            <a:xfrm>
              <a:off x="9248775" y="3716594"/>
              <a:ext cx="5765083" cy="5589957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AA46BDB-7E0F-8E33-0A60-36D1C9881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8826" y="6511573"/>
              <a:ext cx="0" cy="2794979"/>
            </a:xfrm>
            <a:prstGeom prst="straightConnector1">
              <a:avLst/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4403CF-3FD1-B6AE-2D53-23D30DF4C39A}"/>
                </a:ext>
              </a:extLst>
            </p:cNvPr>
            <p:cNvCxnSpPr>
              <a:cxnSpLocks/>
            </p:cNvCxnSpPr>
            <p:nvPr/>
          </p:nvCxnSpPr>
          <p:spPr>
            <a:xfrm>
              <a:off x="9248775" y="8966326"/>
              <a:ext cx="2882542" cy="0"/>
            </a:xfrm>
            <a:prstGeom prst="straightConnector1">
              <a:avLst/>
            </a:prstGeom>
            <a:ln w="1016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5EF4C1-C611-8C6B-ECD8-236CF431A07F}"/>
                </a:ext>
              </a:extLst>
            </p:cNvPr>
            <p:cNvSpPr/>
            <p:nvPr/>
          </p:nvSpPr>
          <p:spPr>
            <a:xfrm>
              <a:off x="9648826" y="7114480"/>
              <a:ext cx="1898854" cy="1851845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30B20D-9AC2-6F25-7AC0-C878368479EC}"/>
              </a:ext>
            </a:extLst>
          </p:cNvPr>
          <p:cNvGrpSpPr/>
          <p:nvPr/>
        </p:nvGrpSpPr>
        <p:grpSpPr>
          <a:xfrm>
            <a:off x="3562807" y="3672335"/>
            <a:ext cx="2386092" cy="2313610"/>
            <a:chOff x="9579120" y="4231202"/>
            <a:chExt cx="2386092" cy="23136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BA38CB-CE20-ACE6-4A71-322619A75AA8}"/>
                </a:ext>
              </a:extLst>
            </p:cNvPr>
            <p:cNvGrpSpPr/>
            <p:nvPr/>
          </p:nvGrpSpPr>
          <p:grpSpPr>
            <a:xfrm>
              <a:off x="9579120" y="4231202"/>
              <a:ext cx="2386092" cy="2313610"/>
              <a:chOff x="9248775" y="3716594"/>
              <a:chExt cx="5765083" cy="5589957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812C1F8-6B0A-F67E-88B8-045BC273F4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653" t="46850" r="59843" b="2529"/>
              <a:stretch/>
            </p:blipFill>
            <p:spPr>
              <a:xfrm>
                <a:off x="9248775" y="3716594"/>
                <a:ext cx="5765083" cy="5589957"/>
              </a:xfrm>
              <a:prstGeom prst="rect">
                <a:avLst/>
              </a:prstGeom>
            </p:spPr>
          </p:pic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6535F91-2158-D424-A106-55ADBC01D6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48826" y="5207395"/>
                <a:ext cx="965068" cy="4099156"/>
              </a:xfrm>
              <a:prstGeom prst="straightConnector1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EFD6AD5-55C6-75F9-459E-C985BA41E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8775" y="8966325"/>
                <a:ext cx="3645649" cy="0"/>
              </a:xfrm>
              <a:prstGeom prst="straightConnector1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F627AA6F-9D05-98D4-8B9F-1A209E0A1FAC}"/>
                </a:ext>
              </a:extLst>
            </p:cNvPr>
            <p:cNvSpPr/>
            <p:nvPr/>
          </p:nvSpPr>
          <p:spPr>
            <a:xfrm>
              <a:off x="9766441" y="5197444"/>
              <a:ext cx="1321565" cy="1212903"/>
            </a:xfrm>
            <a:prstGeom prst="parallelogram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7" name="Arc 36">
            <a:extLst>
              <a:ext uri="{FF2B5EF4-FFF2-40B4-BE49-F238E27FC236}">
                <a16:creationId xmlns:a16="http://schemas.microsoft.com/office/drawing/2014/main" id="{FC7C64EC-6C94-6C61-F130-C1DA5CC12A5F}"/>
              </a:ext>
            </a:extLst>
          </p:cNvPr>
          <p:cNvSpPr/>
          <p:nvPr/>
        </p:nvSpPr>
        <p:spPr>
          <a:xfrm rot="2700000" flipH="1">
            <a:off x="844304" y="4786705"/>
            <a:ext cx="3910283" cy="3910283"/>
          </a:xfrm>
          <a:prstGeom prst="arc">
            <a:avLst/>
          </a:prstGeom>
          <a:ln w="1143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49ADDE-7D83-A4E9-76EF-D01B8C100203}"/>
              </a:ext>
            </a:extLst>
          </p:cNvPr>
          <p:cNvSpPr txBox="1"/>
          <p:nvPr/>
        </p:nvSpPr>
        <p:spPr>
          <a:xfrm>
            <a:off x="143027" y="22502"/>
            <a:ext cx="11877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solidFill>
                  <a:srgbClr val="004AA4"/>
                </a:solidFill>
              </a:rPr>
              <a:t>Clifford Algebras</a:t>
            </a:r>
          </a:p>
        </p:txBody>
      </p:sp>
    </p:spTree>
    <p:extLst>
      <p:ext uri="{BB962C8B-B14F-4D97-AF65-F5344CB8AC3E}">
        <p14:creationId xmlns:p14="http://schemas.microsoft.com/office/powerpoint/2010/main" val="33015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75">
        <p:fade/>
      </p:transition>
    </mc:Choice>
    <mc:Fallback xmlns="">
      <p:transition spd="med" advTm="4175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7A5B83-B161-D8F5-C8B9-26B478B04F38}"/>
                  </a:ext>
                </a:extLst>
              </p:cNvPr>
              <p:cNvSpPr txBox="1"/>
              <p:nvPr/>
            </p:nvSpPr>
            <p:spPr>
              <a:xfrm>
                <a:off x="1578078" y="1142999"/>
                <a:ext cx="2668124" cy="1189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7A5B83-B161-D8F5-C8B9-26B478B04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078" y="1142999"/>
                <a:ext cx="2668124" cy="11892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A19BDF-2364-9566-F18C-12724E2FF64A}"/>
                  </a:ext>
                </a:extLst>
              </p:cNvPr>
              <p:cNvSpPr txBox="1"/>
              <p:nvPr/>
            </p:nvSpPr>
            <p:spPr>
              <a:xfrm>
                <a:off x="1635228" y="3962399"/>
                <a:ext cx="2668124" cy="920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A19BDF-2364-9566-F18C-12724E2FF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228" y="3962399"/>
                <a:ext cx="2668124" cy="920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800C1F-5DED-5E81-157B-FC428DD2359E}"/>
                  </a:ext>
                </a:extLst>
              </p:cNvPr>
              <p:cNvSpPr txBox="1"/>
              <p:nvPr/>
            </p:nvSpPr>
            <p:spPr>
              <a:xfrm>
                <a:off x="1082778" y="2362199"/>
                <a:ext cx="3577712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800C1F-5DED-5E81-157B-FC428DD23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778" y="2362199"/>
                <a:ext cx="3577712" cy="1181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93034-8A88-AB3B-D61B-545065ED290D}"/>
                  </a:ext>
                </a:extLst>
              </p:cNvPr>
              <p:cNvSpPr txBox="1"/>
              <p:nvPr/>
            </p:nvSpPr>
            <p:spPr>
              <a:xfrm>
                <a:off x="206477" y="5257799"/>
                <a:ext cx="5841575" cy="1082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D93034-8A88-AB3B-D61B-545065ED2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7" y="5257799"/>
                <a:ext cx="5841575" cy="1082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A3E98044-C70D-8300-0A65-0BD084F77370}"/>
              </a:ext>
            </a:extLst>
          </p:cNvPr>
          <p:cNvSpPr txBox="1">
            <a:spLocks/>
          </p:cNvSpPr>
          <p:nvPr/>
        </p:nvSpPr>
        <p:spPr>
          <a:xfrm>
            <a:off x="206478" y="0"/>
            <a:ext cx="5639444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0070C0"/>
                </a:solidFill>
              </a:rPr>
              <a:t>Maxwell’s Equations</a:t>
            </a:r>
            <a:endParaRPr lang="en-CA" sz="5400" b="1" dirty="0">
              <a:solidFill>
                <a:srgbClr val="0070C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AF26F9-C7A1-F8BD-443F-033B7F6BBCC2}"/>
              </a:ext>
            </a:extLst>
          </p:cNvPr>
          <p:cNvGrpSpPr/>
          <p:nvPr/>
        </p:nvGrpSpPr>
        <p:grpSpPr>
          <a:xfrm>
            <a:off x="8156740" y="374480"/>
            <a:ext cx="3557529" cy="1644820"/>
            <a:chOff x="8156740" y="374480"/>
            <a:chExt cx="3557529" cy="16448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CD5EDF-01E6-3DF7-C8ED-74E746B228B9}"/>
                </a:ext>
              </a:extLst>
            </p:cNvPr>
            <p:cNvSpPr txBox="1"/>
            <p:nvPr/>
          </p:nvSpPr>
          <p:spPr>
            <a:xfrm>
              <a:off x="8156740" y="374480"/>
              <a:ext cx="355752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rgbClr val="0070C0"/>
                  </a:solidFill>
                </a:rPr>
                <a:t>4-current</a:t>
              </a:r>
              <a:endParaRPr lang="en-CA" sz="6000" dirty="0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6EE9CB-BDD3-9A50-0C57-053C1FBCE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946020" y="1267698"/>
              <a:ext cx="520359" cy="751602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F823DD-99CE-0CCA-9C88-3E1308B24FED}"/>
              </a:ext>
            </a:extLst>
          </p:cNvPr>
          <p:cNvGrpSpPr/>
          <p:nvPr/>
        </p:nvGrpSpPr>
        <p:grpSpPr>
          <a:xfrm>
            <a:off x="5667827" y="3202184"/>
            <a:ext cx="3557529" cy="2699207"/>
            <a:chOff x="5667827" y="3202184"/>
            <a:chExt cx="3557529" cy="26992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53509D-DFCE-608A-7E94-FAAE3D3F4317}"/>
                </a:ext>
              </a:extLst>
            </p:cNvPr>
            <p:cNvSpPr txBox="1"/>
            <p:nvPr/>
          </p:nvSpPr>
          <p:spPr>
            <a:xfrm>
              <a:off x="5667827" y="3962399"/>
              <a:ext cx="3557529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rgbClr val="00B050"/>
                  </a:solidFill>
                </a:rPr>
                <a:t>Clifford Gradient</a:t>
              </a:r>
              <a:endParaRPr lang="en-CA" sz="6000" dirty="0">
                <a:solidFill>
                  <a:srgbClr val="00B05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F898CAD-0D39-F26E-887E-A1EEF77D3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8201" y="3202184"/>
              <a:ext cx="174752" cy="760215"/>
            </a:xfrm>
            <a:prstGeom prst="straightConnector1">
              <a:avLst/>
            </a:prstGeom>
            <a:ln w="1143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4106CC-914B-F81B-40E1-94FC05881912}"/>
              </a:ext>
            </a:extLst>
          </p:cNvPr>
          <p:cNvGrpSpPr/>
          <p:nvPr/>
        </p:nvGrpSpPr>
        <p:grpSpPr>
          <a:xfrm>
            <a:off x="8074380" y="2953130"/>
            <a:ext cx="3939526" cy="2899402"/>
            <a:chOff x="8074380" y="2953130"/>
            <a:chExt cx="3939526" cy="28994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8E02AB-5917-5A07-7040-A89BA3209813}"/>
                </a:ext>
              </a:extLst>
            </p:cNvPr>
            <p:cNvSpPr txBox="1"/>
            <p:nvPr/>
          </p:nvSpPr>
          <p:spPr>
            <a:xfrm>
              <a:off x="9225356" y="3913540"/>
              <a:ext cx="278855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rgbClr val="FF0000"/>
                  </a:solidFill>
                </a:rPr>
                <a:t>Faraday Tensor</a:t>
              </a:r>
              <a:endParaRPr lang="en-CA" sz="60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92872BF-8565-3E4E-4539-04B7F3CE23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74380" y="2953130"/>
              <a:ext cx="1441309" cy="1009269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B960B73-7703-EA75-9D87-496C9BFF0633}"/>
              </a:ext>
            </a:extLst>
          </p:cNvPr>
          <p:cNvSpPr/>
          <p:nvPr/>
        </p:nvSpPr>
        <p:spPr>
          <a:xfrm>
            <a:off x="6048052" y="191069"/>
            <a:ext cx="5965854" cy="5991367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94CA5-8795-7AEA-09A8-1F450535CD55}"/>
              </a:ext>
            </a:extLst>
          </p:cNvPr>
          <p:cNvGrpSpPr/>
          <p:nvPr/>
        </p:nvGrpSpPr>
        <p:grpSpPr>
          <a:xfrm>
            <a:off x="5306575" y="1142999"/>
            <a:ext cx="6885424" cy="5375465"/>
            <a:chOff x="5306575" y="1142999"/>
            <a:chExt cx="6885424" cy="5375465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E69CF79B-0AD5-42F9-A7C5-38BD00C08484}"/>
                </a:ext>
              </a:extLst>
            </p:cNvPr>
            <p:cNvSpPr/>
            <p:nvPr/>
          </p:nvSpPr>
          <p:spPr>
            <a:xfrm>
              <a:off x="5306575" y="1142999"/>
              <a:ext cx="953635" cy="5375465"/>
            </a:xfrm>
            <a:prstGeom prst="rightBrace">
              <a:avLst>
                <a:gd name="adj1" fmla="val 8333"/>
                <a:gd name="adj2" fmla="val 26404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A13CC83-952E-555F-FCD2-8A1B6273E901}"/>
                    </a:ext>
                  </a:extLst>
                </p:cNvPr>
                <p:cNvSpPr txBox="1"/>
                <p:nvPr/>
              </p:nvSpPr>
              <p:spPr>
                <a:xfrm>
                  <a:off x="6439254" y="1807721"/>
                  <a:ext cx="5752745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CA" sz="9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9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9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9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𝑐𝐽</m:t>
                        </m:r>
                      </m:oMath>
                    </m:oMathPara>
                  </a14:m>
                  <a:endParaRPr lang="en-US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A13CC83-952E-555F-FCD2-8A1B6273E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54" y="1807721"/>
                  <a:ext cx="5752745" cy="15696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62940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2"/>
    </mc:Choice>
    <mc:Fallback xmlns="">
      <p:transition spd="slow" advTm="12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E98044-C70D-8300-0A65-0BD084F77370}"/>
              </a:ext>
            </a:extLst>
          </p:cNvPr>
          <p:cNvSpPr txBox="1">
            <a:spLocks/>
          </p:cNvSpPr>
          <p:nvPr/>
        </p:nvSpPr>
        <p:spPr>
          <a:xfrm>
            <a:off x="396978" y="246089"/>
            <a:ext cx="7775472" cy="1238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rgbClr val="0070C0"/>
                </a:solidFill>
              </a:rPr>
              <a:t>Dirac Equation:</a:t>
            </a:r>
            <a:endParaRPr lang="en-CA" sz="96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153558-15FD-501C-B8AB-C99E7D03AB37}"/>
                  </a:ext>
                </a:extLst>
              </p:cNvPr>
              <p:cNvSpPr txBox="1"/>
              <p:nvPr/>
            </p:nvSpPr>
            <p:spPr>
              <a:xfrm>
                <a:off x="396978" y="1809750"/>
                <a:ext cx="11229975" cy="1794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sSup>
                            <m:sSupPr>
                              <m:ctrlPr>
                                <a:rPr lang="en-GB" sz="9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9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96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9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9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GB" sz="9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𝑚𝑐</m:t>
                          </m:r>
                        </m:e>
                      </m:d>
                      <m:r>
                        <a:rPr lang="en-GB" sz="9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153558-15FD-501C-B8AB-C99E7D03A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78" y="1809750"/>
                <a:ext cx="11229975" cy="1794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D758297-83E7-B7A5-417E-039CFBE64AFC}"/>
              </a:ext>
            </a:extLst>
          </p:cNvPr>
          <p:cNvGrpSpPr/>
          <p:nvPr/>
        </p:nvGrpSpPr>
        <p:grpSpPr>
          <a:xfrm>
            <a:off x="1393928" y="3311629"/>
            <a:ext cx="2962275" cy="1650411"/>
            <a:chOff x="1514475" y="3143250"/>
            <a:chExt cx="2962275" cy="16504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5303B5-E2E2-97A7-85AA-648E0326AA4E}"/>
                </a:ext>
              </a:extLst>
            </p:cNvPr>
            <p:cNvSpPr txBox="1"/>
            <p:nvPr/>
          </p:nvSpPr>
          <p:spPr>
            <a:xfrm>
              <a:off x="1514475" y="3470222"/>
              <a:ext cx="29622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0" dirty="0">
                  <a:solidFill>
                    <a:srgbClr val="A84400"/>
                  </a:solidFill>
                </a:rPr>
                <a:t>vector</a:t>
              </a:r>
              <a:endParaRPr lang="en-CA" sz="8000" dirty="0">
                <a:solidFill>
                  <a:srgbClr val="A844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C446E88-23D2-9CF6-19E3-70EBF08881ED}"/>
                </a:ext>
              </a:extLst>
            </p:cNvPr>
            <p:cNvCxnSpPr/>
            <p:nvPr/>
          </p:nvCxnSpPr>
          <p:spPr>
            <a:xfrm flipV="1">
              <a:off x="2800350" y="3143250"/>
              <a:ext cx="152400" cy="685800"/>
            </a:xfrm>
            <a:prstGeom prst="straightConnector1">
              <a:avLst/>
            </a:prstGeom>
            <a:ln w="127000">
              <a:solidFill>
                <a:srgbClr val="A844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58D0C5-DF47-EF93-D503-C8B310D31838}"/>
              </a:ext>
            </a:extLst>
          </p:cNvPr>
          <p:cNvGrpSpPr/>
          <p:nvPr/>
        </p:nvGrpSpPr>
        <p:grpSpPr>
          <a:xfrm>
            <a:off x="7299428" y="3334253"/>
            <a:ext cx="2962275" cy="1627786"/>
            <a:chOff x="7419975" y="3165874"/>
            <a:chExt cx="2962275" cy="16277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6A7FB9-B536-E395-1E4C-1317B85BFEAF}"/>
                </a:ext>
              </a:extLst>
            </p:cNvPr>
            <p:cNvSpPr txBox="1"/>
            <p:nvPr/>
          </p:nvSpPr>
          <p:spPr>
            <a:xfrm>
              <a:off x="7419975" y="3470221"/>
              <a:ext cx="29622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0" dirty="0">
                  <a:solidFill>
                    <a:srgbClr val="007033"/>
                  </a:solidFill>
                </a:rPr>
                <a:t>spinor</a:t>
              </a:r>
              <a:endParaRPr lang="en-CA" sz="8000" dirty="0">
                <a:solidFill>
                  <a:srgbClr val="007033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A8AF130-7567-FE28-F6C3-2159000703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91625" y="3165874"/>
              <a:ext cx="152400" cy="685800"/>
            </a:xfrm>
            <a:prstGeom prst="straightConnector1">
              <a:avLst/>
            </a:prstGeom>
            <a:ln w="127000">
              <a:solidFill>
                <a:srgbClr val="0070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E04A97-55C6-7252-9276-05258896B595}"/>
                  </a:ext>
                </a:extLst>
              </p:cNvPr>
              <p:cNvSpPr txBox="1"/>
              <p:nvPr/>
            </p:nvSpPr>
            <p:spPr>
              <a:xfrm>
                <a:off x="0" y="5332206"/>
                <a:ext cx="121920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Written in Spacetime Algebra,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(1,3)</m:t>
                    </m:r>
                  </m:oMath>
                </a14:m>
                <a:endParaRPr lang="en-CA" sz="6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E04A97-55C6-7252-9276-05258896B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2206"/>
                <a:ext cx="12192000" cy="1015663"/>
              </a:xfrm>
              <a:prstGeom prst="rect">
                <a:avLst/>
              </a:prstGeom>
              <a:blipFill>
                <a:blip r:embed="rId4"/>
                <a:stretch>
                  <a:fillRect l="-2050" t="-18675" b="-403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4096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2"/>
    </mc:Choice>
    <mc:Fallback xmlns="">
      <p:transition spd="slow" advTm="8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2684543" y="140280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681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782">
        <p:fade/>
      </p:transition>
    </mc:Choice>
    <mc:Fallback xmlns="">
      <p:transition spd="med" advTm="28782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16200000">
            <a:off x="5028551" y="4306141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EA17E-6F7D-A60C-A9B9-9DA8CE4FA8C0}"/>
              </a:ext>
            </a:extLst>
          </p:cNvPr>
          <p:cNvSpPr txBox="1"/>
          <p:nvPr/>
        </p:nvSpPr>
        <p:spPr>
          <a:xfrm>
            <a:off x="4923995" y="1072879"/>
            <a:ext cx="23440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b="1" dirty="0">
                <a:solidFill>
                  <a:srgbClr val="FF0000"/>
                </a:solidFill>
              </a:rPr>
              <a:t>Videos #11-15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20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19">
        <p:fade/>
      </p:transition>
    </mc:Choice>
    <mc:Fallback xmlns="">
      <p:transition spd="med" advTm="631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/>
              <p:nvPr/>
            </p:nvSpPr>
            <p:spPr>
              <a:xfrm>
                <a:off x="1017638" y="88489"/>
                <a:ext cx="10156723" cy="255454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𝑺𝑼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sz="8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8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GB" sz="8000" b="1" u="sng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double cover</a:t>
                </a:r>
                <a:r>
                  <a:rPr lang="en-GB" sz="8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rotation group </a:t>
                </a:r>
                <a14:m>
                  <m:oMath xmlns:m="http://schemas.openxmlformats.org/officeDocument/2006/math"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CA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endParaRPr lang="en-GB" sz="8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1C47B-1B9A-4E06-2B1F-F702D5FB5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38" y="88489"/>
                <a:ext cx="10156723" cy="2554545"/>
              </a:xfrm>
              <a:prstGeom prst="rect">
                <a:avLst/>
              </a:prstGeom>
              <a:blipFill>
                <a:blip r:embed="rId3"/>
                <a:stretch>
                  <a:fillRect l="-4657" t="-8879" r="-2627" b="-19860"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/>
              <p:nvPr/>
            </p:nvSpPr>
            <p:spPr>
              <a:xfrm>
                <a:off x="1794393" y="5916060"/>
                <a:ext cx="2818778" cy="1092607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⃗"/>
                          <m:ctrlPr>
                            <a:rPr lang="en-GB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0C808F-41F3-358E-2FB8-30FB72C4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93" y="5916060"/>
                <a:ext cx="2818778" cy="1092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/>
              <p:nvPr/>
            </p:nvSpPr>
            <p:spPr>
              <a:xfrm>
                <a:off x="7274181" y="5886563"/>
                <a:ext cx="3739634" cy="1116524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GB" sz="6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GB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GB" sz="6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BEE491-05FE-7AB2-6125-2E58C299E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181" y="5886563"/>
                <a:ext cx="3739634" cy="1116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B368D0A-261D-DEFB-E009-DA4266439757}"/>
              </a:ext>
            </a:extLst>
          </p:cNvPr>
          <p:cNvSpPr/>
          <p:nvPr/>
        </p:nvSpPr>
        <p:spPr>
          <a:xfrm>
            <a:off x="1794393" y="5947343"/>
            <a:ext cx="9379968" cy="910658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B6E13E-D551-14E0-6786-E3138C252146}"/>
              </a:ext>
            </a:extLst>
          </p:cNvPr>
          <p:cNvGrpSpPr/>
          <p:nvPr/>
        </p:nvGrpSpPr>
        <p:grpSpPr>
          <a:xfrm>
            <a:off x="38943" y="3180695"/>
            <a:ext cx="5163775" cy="2292935"/>
            <a:chOff x="26432" y="3180695"/>
            <a:chExt cx="5163775" cy="2292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/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GB" sz="8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GB" sz="8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1B0BAA3-A720-D916-D1E8-CB666E7B8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480" y="3662877"/>
                  <a:ext cx="4001727" cy="1400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/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1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GB" sz="138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9F1CB0F3-896A-80A0-B8D7-BEB3DE8E8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2" y="3180695"/>
                  <a:ext cx="1445342" cy="22929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9FA8B5-000B-C3B5-9D74-4B034E4158B0}"/>
              </a:ext>
            </a:extLst>
          </p:cNvPr>
          <p:cNvGrpSpPr/>
          <p:nvPr/>
        </p:nvGrpSpPr>
        <p:grpSpPr>
          <a:xfrm>
            <a:off x="5015759" y="2449329"/>
            <a:ext cx="7267795" cy="1938992"/>
            <a:chOff x="5015759" y="2449329"/>
            <a:chExt cx="7267795" cy="19389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F93AD4-B35B-3D7D-023D-6552D1051D15}"/>
                </a:ext>
              </a:extLst>
            </p:cNvPr>
            <p:cNvGrpSpPr/>
            <p:nvPr/>
          </p:nvGrpSpPr>
          <p:grpSpPr>
            <a:xfrm>
              <a:off x="6280043" y="2449329"/>
              <a:ext cx="6003511" cy="1938992"/>
              <a:chOff x="5611763" y="2596814"/>
              <a:chExt cx="6003511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99B056E-7CDE-1CF1-FFF3-00A28AAF6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39" y="2900354"/>
                    <a:ext cx="3739635" cy="127727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15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00206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4FA68A75-ED7D-A53A-533F-E3E501D439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1763" y="2596814"/>
                    <a:ext cx="2577893" cy="193899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B43716-8F14-0E36-B271-74CFFB6DE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5759" y="3516799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F8BB5-12E1-AFB7-2AFC-664BF1EA068A}"/>
              </a:ext>
            </a:extLst>
          </p:cNvPr>
          <p:cNvGrpSpPr/>
          <p:nvPr/>
        </p:nvGrpSpPr>
        <p:grpSpPr>
          <a:xfrm>
            <a:off x="5030006" y="4350220"/>
            <a:ext cx="7253550" cy="1938992"/>
            <a:chOff x="5030006" y="4350220"/>
            <a:chExt cx="7253550" cy="19389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253FDD-1A0F-AC93-D508-DFBBB1CA3309}"/>
                </a:ext>
              </a:extLst>
            </p:cNvPr>
            <p:cNvGrpSpPr/>
            <p:nvPr/>
          </p:nvGrpSpPr>
          <p:grpSpPr>
            <a:xfrm>
              <a:off x="6172504" y="4350220"/>
              <a:ext cx="6111052" cy="1938992"/>
              <a:chOff x="5504224" y="4350220"/>
              <a:chExt cx="6111052" cy="1938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/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</m:t>
                          </m:r>
                          <m:r>
                            <a:rPr lang="en-GB" sz="7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oMath>
                      </m:oMathPara>
                    </a14:m>
                    <a:endParaRPr lang="en-GB" sz="7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6805BB2-B4A4-D8D5-C657-11CD4C140B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5641" y="4659533"/>
                    <a:ext cx="3739635" cy="127727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/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noFill/>
                  <a:effectLst>
                    <a:softEdge rad="127000"/>
                  </a:effectLst>
                </p:spPr>
                <p:txBody>
                  <a:bodyPr wrap="square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GB" sz="11500" dirty="0">
                      <a:solidFill>
                        <a:srgbClr val="C0000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9A24F850-78C5-E39C-B59E-D9DD6774A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4224" y="4350220"/>
                    <a:ext cx="2577893" cy="193899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BEDE5A-2351-5C7C-0CC8-9EC130E0E0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0006" y="4957092"/>
              <a:ext cx="1281659" cy="236008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991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239">
        <p:fade/>
      </p:transition>
    </mc:Choice>
    <mc:Fallback xmlns="">
      <p:transition spd="med" advTm="1823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2E4DB4-9F4E-0481-35B2-D3A2A96BF882}"/>
              </a:ext>
            </a:extLst>
          </p:cNvPr>
          <p:cNvSpPr txBox="1"/>
          <p:nvPr/>
        </p:nvSpPr>
        <p:spPr>
          <a:xfrm>
            <a:off x="933450" y="538877"/>
            <a:ext cx="103251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b="1" dirty="0"/>
              <a:t>Double-Cover has </a:t>
            </a:r>
            <a:r>
              <a:rPr lang="en-CA" sz="13800" b="1" u="sng" dirty="0">
                <a:solidFill>
                  <a:srgbClr val="FF0000"/>
                </a:solidFill>
              </a:rPr>
              <a:t>Topological</a:t>
            </a:r>
            <a:r>
              <a:rPr lang="en-CA" sz="9600" b="1" dirty="0"/>
              <a:t>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6297804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7|2.2|2.3|6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2|1.4|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2|1.4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|2.9|2.9|1.4|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|2.9|2.9|1.4|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|2.9|2.9|1.4|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|6.7|19.2|2.3|1|0.9|2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3.6|3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9|3.8|3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7|3|4.3|4.3|29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7|2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7|2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2|2.1|7|5.6|2.1|5.1|2.4|1.7|3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2|2.1|7|5.6|2.1|5.1|2.4|1.7|3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9|1.8|1.3|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3|2.8|1.6|2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5|0.9|2.1|1.5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.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|0.9|3.7|3.7|4|9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2|2.1|7|5.6|2.1|5.1|2.4|1.7|3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5|2.8|4.8|1.4|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1|1.4|1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5|3.5|10.7|2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7|1.7|3.4|1.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9|1.8|1.3|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3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8|1|5.5|2.7|5.6|2.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6|3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9|1|1.9|1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8|1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1|3.7|2.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4|2.1|1.3|3.7|2.8|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9|3.2|1.8|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5|2.6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9|1.8|1.3|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7|2.2|2.6|3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9|2.2|3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8|1.8|1.8|4.3|2.4|2.4|3.3|2.4|3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8|1.8|1.8|4.3|2.4|2.4|3.3|2.4|3.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4|1.4|1.6|1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6|0.8|0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6|0.9|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9|1.8|1.3|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1|12.9|1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29599</TotalTime>
  <Words>2076</Words>
  <Application>Microsoft Office PowerPoint</Application>
  <PresentationFormat>Widescreen</PresentationFormat>
  <Paragraphs>585</Paragraphs>
  <Slides>75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101</cp:revision>
  <dcterms:created xsi:type="dcterms:W3CDTF">2022-08-19T05:09:51Z</dcterms:created>
  <dcterms:modified xsi:type="dcterms:W3CDTF">2023-10-27T21:59:50Z</dcterms:modified>
</cp:coreProperties>
</file>